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56B495-B48C-2130-10C2-4D80E590BF05}" v="13" dt="2025-08-06T10:31:02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sanen Marja Elina" userId="S::marja.rissanen@opedu.kuopio.fi::c76733a3-bafa-4081-b3d1-eaa165b80dd3" providerId="AD" clId="Web-{3C6EDD02-8FFE-5CFB-C341-FF1DF64E7651}"/>
    <pc:docChg chg="modSld">
      <pc:chgData name="Rissanen Marja Elina" userId="S::marja.rissanen@opedu.kuopio.fi::c76733a3-bafa-4081-b3d1-eaa165b80dd3" providerId="AD" clId="Web-{3C6EDD02-8FFE-5CFB-C341-FF1DF64E7651}" dt="2025-05-22T08:26:44.729" v="0" actId="20577"/>
      <pc:docMkLst>
        <pc:docMk/>
      </pc:docMkLst>
      <pc:sldChg chg="modSp">
        <pc:chgData name="Rissanen Marja Elina" userId="S::marja.rissanen@opedu.kuopio.fi::c76733a3-bafa-4081-b3d1-eaa165b80dd3" providerId="AD" clId="Web-{3C6EDD02-8FFE-5CFB-C341-FF1DF64E7651}" dt="2025-05-22T08:26:44.729" v="0" actId="20577"/>
        <pc:sldMkLst>
          <pc:docMk/>
          <pc:sldMk cId="1657595842" sldId="257"/>
        </pc:sldMkLst>
      </pc:sldChg>
    </pc:docChg>
  </pc:docChgLst>
  <pc:docChgLst>
    <pc:chgData name="Rissanen Marja Elina" userId="S::marja.rissanen@opedu.kuopio.fi::c76733a3-bafa-4081-b3d1-eaa165b80dd3" providerId="AD" clId="Web-{9E09C08B-85C6-5D05-2EEF-FBB02DABC3C7}"/>
    <pc:docChg chg="addSld delSld modSld sldOrd">
      <pc:chgData name="Rissanen Marja Elina" userId="S::marja.rissanen@opedu.kuopio.fi::c76733a3-bafa-4081-b3d1-eaa165b80dd3" providerId="AD" clId="Web-{9E09C08B-85C6-5D05-2EEF-FBB02DABC3C7}" dt="2025-05-29T12:23:36.509" v="306" actId="20577"/>
      <pc:docMkLst>
        <pc:docMk/>
      </pc:docMkLst>
      <pc:sldChg chg="addSp delSp modSp mod setBg setClrOvrMap">
        <pc:chgData name="Rissanen Marja Elina" userId="S::marja.rissanen@opedu.kuopio.fi::c76733a3-bafa-4081-b3d1-eaa165b80dd3" providerId="AD" clId="Web-{9E09C08B-85C6-5D05-2EEF-FBB02DABC3C7}" dt="2025-05-29T12:22:42.649" v="305" actId="20577"/>
        <pc:sldMkLst>
          <pc:docMk/>
          <pc:sldMk cId="782385677" sldId="256"/>
        </pc:sldMkLst>
      </pc:sldChg>
      <pc:sldChg chg="addSp delSp modSp mod setBg">
        <pc:chgData name="Rissanen Marja Elina" userId="S::marja.rissanen@opedu.kuopio.fi::c76733a3-bafa-4081-b3d1-eaa165b80dd3" providerId="AD" clId="Web-{9E09C08B-85C6-5D05-2EEF-FBB02DABC3C7}" dt="2025-05-29T12:23:36.509" v="306" actId="20577"/>
        <pc:sldMkLst>
          <pc:docMk/>
          <pc:sldMk cId="1657595842" sldId="257"/>
        </pc:sldMkLst>
      </pc:sldChg>
      <pc:sldChg chg="addSp modSp mod setBg">
        <pc:chgData name="Rissanen Marja Elina" userId="S::marja.rissanen@opedu.kuopio.fi::c76733a3-bafa-4081-b3d1-eaa165b80dd3" providerId="AD" clId="Web-{9E09C08B-85C6-5D05-2EEF-FBB02DABC3C7}" dt="2025-05-29T11:55:23.974" v="37" actId="20577"/>
        <pc:sldMkLst>
          <pc:docMk/>
          <pc:sldMk cId="1055738758" sldId="258"/>
        </pc:sldMkLst>
      </pc:sldChg>
      <pc:sldChg chg="addSp modSp mod setBg">
        <pc:chgData name="Rissanen Marja Elina" userId="S::marja.rissanen@opedu.kuopio.fi::c76733a3-bafa-4081-b3d1-eaa165b80dd3" providerId="AD" clId="Web-{9E09C08B-85C6-5D05-2EEF-FBB02DABC3C7}" dt="2025-05-29T12:07:05.929" v="64" actId="20577"/>
        <pc:sldMkLst>
          <pc:docMk/>
          <pc:sldMk cId="3129343565" sldId="259"/>
        </pc:sldMkLst>
      </pc:sldChg>
      <pc:sldChg chg="del">
        <pc:chgData name="Rissanen Marja Elina" userId="S::marja.rissanen@opedu.kuopio.fi::c76733a3-bafa-4081-b3d1-eaa165b80dd3" providerId="AD" clId="Web-{9E09C08B-85C6-5D05-2EEF-FBB02DABC3C7}" dt="2025-05-29T12:18:07.822" v="292"/>
        <pc:sldMkLst>
          <pc:docMk/>
          <pc:sldMk cId="326258031" sldId="260"/>
        </pc:sldMkLst>
      </pc:sldChg>
      <pc:sldChg chg="addSp delSp modSp new mod ord modClrScheme chgLayout">
        <pc:chgData name="Rissanen Marja Elina" userId="S::marja.rissanen@opedu.kuopio.fi::c76733a3-bafa-4081-b3d1-eaa165b80dd3" providerId="AD" clId="Web-{9E09C08B-85C6-5D05-2EEF-FBB02DABC3C7}" dt="2025-05-29T12:15:00.101" v="291" actId="14100"/>
        <pc:sldMkLst>
          <pc:docMk/>
          <pc:sldMk cId="103983918" sldId="262"/>
        </pc:sldMkLst>
      </pc:sldChg>
    </pc:docChg>
  </pc:docChgLst>
  <pc:docChgLst>
    <pc:chgData name="Rissanen Marja Elina" userId="S::marja.rissanen@opedu.kuopio.fi::c76733a3-bafa-4081-b3d1-eaa165b80dd3" providerId="AD" clId="Web-{B365D34A-1BF7-76EC-E280-1192703C46B8}"/>
    <pc:docChg chg="addSld modSld sldOrd">
      <pc:chgData name="Rissanen Marja Elina" userId="S::marja.rissanen@opedu.kuopio.fi::c76733a3-bafa-4081-b3d1-eaa165b80dd3" providerId="AD" clId="Web-{B365D34A-1BF7-76EC-E280-1192703C46B8}" dt="2025-05-28T08:51:34.315" v="528" actId="20577"/>
      <pc:docMkLst>
        <pc:docMk/>
      </pc:docMkLst>
      <pc:sldChg chg="ord">
        <pc:chgData name="Rissanen Marja Elina" userId="S::marja.rissanen@opedu.kuopio.fi::c76733a3-bafa-4081-b3d1-eaa165b80dd3" providerId="AD" clId="Web-{B365D34A-1BF7-76EC-E280-1192703C46B8}" dt="2025-05-28T08:13:41.193" v="11"/>
        <pc:sldMkLst>
          <pc:docMk/>
          <pc:sldMk cId="782385677" sldId="256"/>
        </pc:sldMkLst>
      </pc:sldChg>
      <pc:sldChg chg="modSp ord">
        <pc:chgData name="Rissanen Marja Elina" userId="S::marja.rissanen@opedu.kuopio.fi::c76733a3-bafa-4081-b3d1-eaa165b80dd3" providerId="AD" clId="Web-{B365D34A-1BF7-76EC-E280-1192703C46B8}" dt="2025-05-28T08:21:53.046" v="203" actId="20577"/>
        <pc:sldMkLst>
          <pc:docMk/>
          <pc:sldMk cId="1657595842" sldId="257"/>
        </pc:sldMkLst>
      </pc:sldChg>
      <pc:sldChg chg="modSp">
        <pc:chgData name="Rissanen Marja Elina" userId="S::marja.rissanen@opedu.kuopio.fi::c76733a3-bafa-4081-b3d1-eaa165b80dd3" providerId="AD" clId="Web-{B365D34A-1BF7-76EC-E280-1192703C46B8}" dt="2025-05-28T08:51:34.315" v="528" actId="20577"/>
        <pc:sldMkLst>
          <pc:docMk/>
          <pc:sldMk cId="1055738758" sldId="258"/>
        </pc:sldMkLst>
      </pc:sldChg>
      <pc:sldChg chg="modSp">
        <pc:chgData name="Rissanen Marja Elina" userId="S::marja.rissanen@opedu.kuopio.fi::c76733a3-bafa-4081-b3d1-eaa165b80dd3" providerId="AD" clId="Web-{B365D34A-1BF7-76EC-E280-1192703C46B8}" dt="2025-05-28T08:28:36.617" v="332" actId="20577"/>
        <pc:sldMkLst>
          <pc:docMk/>
          <pc:sldMk cId="3129343565" sldId="259"/>
        </pc:sldMkLst>
      </pc:sldChg>
      <pc:sldChg chg="addSp modSp new">
        <pc:chgData name="Rissanen Marja Elina" userId="S::marja.rissanen@opedu.kuopio.fi::c76733a3-bafa-4081-b3d1-eaa165b80dd3" providerId="AD" clId="Web-{B365D34A-1BF7-76EC-E280-1192703C46B8}" dt="2025-05-28T08:33:55.170" v="457"/>
        <pc:sldMkLst>
          <pc:docMk/>
          <pc:sldMk cId="326258031" sldId="260"/>
        </pc:sldMkLst>
      </pc:sldChg>
      <pc:sldChg chg="modSp new ord">
        <pc:chgData name="Rissanen Marja Elina" userId="S::marja.rissanen@opedu.kuopio.fi::c76733a3-bafa-4081-b3d1-eaa165b80dd3" providerId="AD" clId="Web-{B365D34A-1BF7-76EC-E280-1192703C46B8}" dt="2025-05-28T08:50:24.142" v="503" actId="20577"/>
        <pc:sldMkLst>
          <pc:docMk/>
          <pc:sldMk cId="264146655" sldId="261"/>
        </pc:sldMkLst>
      </pc:sldChg>
    </pc:docChg>
  </pc:docChgLst>
  <pc:docChgLst>
    <pc:chgData name="Rissanen Marja Elina" userId="S::marja.rissanen@opedu.kuopio.fi::c76733a3-bafa-4081-b3d1-eaa165b80dd3" providerId="AD" clId="Web-{13221DF1-5B73-D29A-2DFE-3A9A97B321FC}"/>
    <pc:docChg chg="addSld modSld">
      <pc:chgData name="Rissanen Marja Elina" userId="S::marja.rissanen@opedu.kuopio.fi::c76733a3-bafa-4081-b3d1-eaa165b80dd3" providerId="AD" clId="Web-{13221DF1-5B73-D29A-2DFE-3A9A97B321FC}" dt="2025-05-22T08:34:30.426" v="99" actId="20577"/>
      <pc:docMkLst>
        <pc:docMk/>
      </pc:docMkLst>
      <pc:sldChg chg="modSp new">
        <pc:chgData name="Rissanen Marja Elina" userId="S::marja.rissanen@opedu.kuopio.fi::c76733a3-bafa-4081-b3d1-eaa165b80dd3" providerId="AD" clId="Web-{13221DF1-5B73-D29A-2DFE-3A9A97B321FC}" dt="2025-05-22T08:30:42.152" v="11" actId="20577"/>
        <pc:sldMkLst>
          <pc:docMk/>
          <pc:sldMk cId="1055738758" sldId="258"/>
        </pc:sldMkLst>
      </pc:sldChg>
      <pc:sldChg chg="modSp new">
        <pc:chgData name="Rissanen Marja Elina" userId="S::marja.rissanen@opedu.kuopio.fi::c76733a3-bafa-4081-b3d1-eaa165b80dd3" providerId="AD" clId="Web-{13221DF1-5B73-D29A-2DFE-3A9A97B321FC}" dt="2025-05-22T08:34:30.426" v="99" actId="20577"/>
        <pc:sldMkLst>
          <pc:docMk/>
          <pc:sldMk cId="3129343565" sldId="259"/>
        </pc:sldMkLst>
      </pc:sldChg>
    </pc:docChg>
  </pc:docChgLst>
  <pc:docChgLst>
    <pc:chgData name="Rissanen Marja Elina" userId="S::marja.rissanen@opedu.kuopio.fi::c76733a3-bafa-4081-b3d1-eaa165b80dd3" providerId="AD" clId="Web-{338C7E64-843A-C848-EB59-E972391B7AF0}"/>
    <pc:docChg chg="addSld modSld">
      <pc:chgData name="Rissanen Marja Elina" userId="S::marja.rissanen@opedu.kuopio.fi::c76733a3-bafa-4081-b3d1-eaa165b80dd3" providerId="AD" clId="Web-{338C7E64-843A-C848-EB59-E972391B7AF0}" dt="2025-05-16T06:56:26.939" v="104" actId="20577"/>
      <pc:docMkLst>
        <pc:docMk/>
      </pc:docMkLst>
      <pc:sldChg chg="addSp delSp modSp">
        <pc:chgData name="Rissanen Marja Elina" userId="S::marja.rissanen@opedu.kuopio.fi::c76733a3-bafa-4081-b3d1-eaa165b80dd3" providerId="AD" clId="Web-{338C7E64-843A-C848-EB59-E972391B7AF0}" dt="2025-05-16T06:52:30.003" v="19"/>
        <pc:sldMkLst>
          <pc:docMk/>
          <pc:sldMk cId="782385677" sldId="256"/>
        </pc:sldMkLst>
      </pc:sldChg>
      <pc:sldChg chg="addSp delSp modSp new">
        <pc:chgData name="Rissanen Marja Elina" userId="S::marja.rissanen@opedu.kuopio.fi::c76733a3-bafa-4081-b3d1-eaa165b80dd3" providerId="AD" clId="Web-{338C7E64-843A-C848-EB59-E972391B7AF0}" dt="2025-05-16T06:56:26.939" v="104" actId="20577"/>
        <pc:sldMkLst>
          <pc:docMk/>
          <pc:sldMk cId="1657595842" sldId="257"/>
        </pc:sldMkLst>
      </pc:sldChg>
    </pc:docChg>
  </pc:docChgLst>
  <pc:docChgLst>
    <pc:chgData name="Rissanen Marja Elina" userId="S::marja.rissanen@opedu.kuopio.fi::c76733a3-bafa-4081-b3d1-eaa165b80dd3" providerId="AD" clId="Web-{6956B495-B48C-2130-10C2-4D80E590BF05}"/>
    <pc:docChg chg="modSld">
      <pc:chgData name="Rissanen Marja Elina" userId="S::marja.rissanen@opedu.kuopio.fi::c76733a3-bafa-4081-b3d1-eaa165b80dd3" providerId="AD" clId="Web-{6956B495-B48C-2130-10C2-4D80E590BF05}" dt="2025-08-06T10:30:58.182" v="11" actId="20577"/>
      <pc:docMkLst>
        <pc:docMk/>
      </pc:docMkLst>
      <pc:sldChg chg="modSp">
        <pc:chgData name="Rissanen Marja Elina" userId="S::marja.rissanen@opedu.kuopio.fi::c76733a3-bafa-4081-b3d1-eaa165b80dd3" providerId="AD" clId="Web-{6956B495-B48C-2130-10C2-4D80E590BF05}" dt="2025-08-06T10:30:58.182" v="11" actId="20577"/>
        <pc:sldMkLst>
          <pc:docMk/>
          <pc:sldMk cId="1657595842" sldId="257"/>
        </pc:sldMkLst>
        <pc:spChg chg="mod">
          <ac:chgData name="Rissanen Marja Elina" userId="S::marja.rissanen@opedu.kuopio.fi::c76733a3-bafa-4081-b3d1-eaa165b80dd3" providerId="AD" clId="Web-{6956B495-B48C-2130-10C2-4D80E590BF05}" dt="2025-08-06T10:30:58.182" v="11" actId="20577"/>
          <ac:spMkLst>
            <pc:docMk/>
            <pc:sldMk cId="1657595842" sldId="257"/>
            <ac:spMk id="3" creationId="{AFA11D28-4E24-1806-B5AB-81A9D5D1B6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6.8.2025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0LaAH97rcA" TargetMode="External"/><Relationship Id="rId2" Type="http://schemas.openxmlformats.org/officeDocument/2006/relationships/hyperlink" Target="https://peda.net/alavus/perusopetus/kirkkomannikonkoulu/erasmus2/erasmus/erasmus/suomi/s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 descr="Kansainvälinen, Banneri, Lippu, Suomi">
            <a:extLst>
              <a:ext uri="{FF2B5EF4-FFF2-40B4-BE49-F238E27FC236}">
                <a16:creationId xmlns:a16="http://schemas.microsoft.com/office/drawing/2014/main" id="{911194DD-8DD6-A890-4F80-427F1DA918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398" b="9602"/>
          <a:stretch>
            <a:fillRect/>
          </a:stretch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i-FI" sz="5200" b="1">
                <a:solidFill>
                  <a:srgbClr val="FFFFFF"/>
                </a:solidFill>
              </a:rPr>
              <a:t>FINLAND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00051" y="4464629"/>
            <a:ext cx="10058400" cy="17142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200" err="1">
                <a:solidFill>
                  <a:srgbClr val="FFFFFF"/>
                </a:solidFill>
              </a:rPr>
              <a:t>The</a:t>
            </a:r>
            <a:r>
              <a:rPr lang="fi-FI" sz="2200">
                <a:solidFill>
                  <a:srgbClr val="FFFFFF"/>
                </a:solidFill>
              </a:rPr>
              <a:t> Country</a:t>
            </a:r>
            <a:endParaRPr lang="fi-FI"/>
          </a:p>
          <a:p>
            <a:r>
              <a:rPr lang="fi-FI" sz="2200" err="1">
                <a:solidFill>
                  <a:srgbClr val="FFFFFF"/>
                </a:solidFill>
              </a:rPr>
              <a:t>The</a:t>
            </a:r>
            <a:r>
              <a:rPr lang="fi-FI" sz="2200" dirty="0">
                <a:solidFill>
                  <a:srgbClr val="FFFFFF"/>
                </a:solidFill>
              </a:rPr>
              <a:t> </a:t>
            </a:r>
            <a:r>
              <a:rPr lang="fi-FI" sz="2200" err="1">
                <a:solidFill>
                  <a:srgbClr val="FFFFFF"/>
                </a:solidFill>
              </a:rPr>
              <a:t>school</a:t>
            </a:r>
            <a:r>
              <a:rPr lang="fi-FI" sz="2200" dirty="0">
                <a:solidFill>
                  <a:srgbClr val="FFFFFF"/>
                </a:solidFill>
              </a:rPr>
              <a:t> </a:t>
            </a:r>
            <a:r>
              <a:rPr lang="fi-FI" sz="2200" err="1">
                <a:solidFill>
                  <a:srgbClr val="FFFFFF"/>
                </a:solidFill>
              </a:rPr>
              <a:t>system</a:t>
            </a:r>
            <a:endParaRPr lang="fi-FI" sz="2200" dirty="0">
              <a:solidFill>
                <a:srgbClr val="FFFFFF"/>
              </a:solidFill>
            </a:endParaRPr>
          </a:p>
          <a:p>
            <a:r>
              <a:rPr lang="fi-FI" sz="2200" err="1">
                <a:solidFill>
                  <a:srgbClr val="FFFFFF"/>
                </a:solidFill>
              </a:rPr>
              <a:t>Alava`s</a:t>
            </a:r>
            <a:r>
              <a:rPr lang="fi-FI" sz="2200" dirty="0">
                <a:solidFill>
                  <a:srgbClr val="FFFFFF"/>
                </a:solidFill>
              </a:rPr>
              <a:t> </a:t>
            </a:r>
            <a:r>
              <a:rPr lang="fi-FI" sz="2200" err="1">
                <a:solidFill>
                  <a:srgbClr val="FFFFFF"/>
                </a:solidFill>
              </a:rPr>
              <a:t>school</a:t>
            </a:r>
            <a:endParaRPr lang="fi-FI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35CD0A6-53F4-3DCA-DE5D-DF0DCB488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fi-FI"/>
              <a:t>FINLAND</a:t>
            </a:r>
          </a:p>
        </p:txBody>
      </p:sp>
      <p:pic>
        <p:nvPicPr>
          <p:cNvPr id="7" name="Kuva 6" descr="Puita, Havupuut, Auringonlasku, Saari">
            <a:extLst>
              <a:ext uri="{FF2B5EF4-FFF2-40B4-BE49-F238E27FC236}">
                <a16:creationId xmlns:a16="http://schemas.microsoft.com/office/drawing/2014/main" id="{5D0FE59C-815E-BAAA-B58B-9445BDE33F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492" r="24974" b="-1"/>
          <a:stretch>
            <a:fillRect/>
          </a:stretch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A11D28-4E24-1806-B5AB-81A9D5D1B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602" y="1894180"/>
            <a:ext cx="5808653" cy="46056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err="1"/>
              <a:t>Population</a:t>
            </a:r>
            <a:r>
              <a:rPr lang="fi-FI" sz="2400" dirty="0"/>
              <a:t>: 5,5 </a:t>
            </a:r>
            <a:r>
              <a:rPr lang="fi-FI" sz="2400" err="1"/>
              <a:t>miljon</a:t>
            </a:r>
            <a:endParaRPr lang="fi-FI" sz="2400"/>
          </a:p>
          <a:p>
            <a:r>
              <a:rPr lang="fi-FI" sz="2400" err="1"/>
              <a:t>Head</a:t>
            </a:r>
            <a:r>
              <a:rPr lang="fi-FI" sz="2400" dirty="0"/>
              <a:t> capital: Helsinki</a:t>
            </a:r>
          </a:p>
          <a:p>
            <a:r>
              <a:rPr lang="fi-FI" sz="2400" err="1"/>
              <a:t>Polity</a:t>
            </a:r>
            <a:r>
              <a:rPr lang="fi-FI" sz="2400" dirty="0"/>
              <a:t>: </a:t>
            </a:r>
            <a:r>
              <a:rPr lang="fi-FI" sz="2400" err="1"/>
              <a:t>President</a:t>
            </a:r>
            <a:r>
              <a:rPr lang="fi-FI" sz="2400" dirty="0"/>
              <a:t> (Alexander Stubb)</a:t>
            </a:r>
          </a:p>
          <a:p>
            <a:r>
              <a:rPr lang="fi-FI" sz="2400" dirty="0" err="1"/>
              <a:t>Size</a:t>
            </a:r>
            <a:r>
              <a:rPr lang="fi-FI" sz="2400" dirty="0"/>
              <a:t>: </a:t>
            </a:r>
            <a:r>
              <a:rPr lang="fi-FI" sz="2400" dirty="0">
                <a:ea typeface="+mn-lt"/>
                <a:cs typeface="+mn-lt"/>
              </a:rPr>
              <a:t>338 462 km²</a:t>
            </a:r>
          </a:p>
          <a:p>
            <a:r>
              <a:rPr lang="fi-FI" sz="2400" err="1"/>
              <a:t>Official</a:t>
            </a:r>
            <a:r>
              <a:rPr lang="fi-FI" sz="2400" dirty="0"/>
              <a:t> </a:t>
            </a:r>
            <a:r>
              <a:rPr lang="fi-FI" sz="2400" err="1"/>
              <a:t>languages</a:t>
            </a:r>
            <a:r>
              <a:rPr lang="fi-FI" sz="2400" dirty="0"/>
              <a:t>: </a:t>
            </a:r>
            <a:r>
              <a:rPr lang="fi-FI" sz="2400" err="1"/>
              <a:t>finnish</a:t>
            </a:r>
            <a:r>
              <a:rPr lang="fi-FI" sz="2400" dirty="0"/>
              <a:t>, </a:t>
            </a:r>
            <a:r>
              <a:rPr lang="fi-FI" sz="2400" err="1"/>
              <a:t>swedish</a:t>
            </a:r>
            <a:endParaRPr lang="fi-FI" sz="2400"/>
          </a:p>
          <a:p>
            <a:r>
              <a:rPr lang="fi-FI" sz="2400" err="1"/>
              <a:t>Currency</a:t>
            </a:r>
            <a:r>
              <a:rPr lang="fi-FI" sz="2400" dirty="0"/>
              <a:t>: euro</a:t>
            </a:r>
          </a:p>
          <a:p>
            <a:r>
              <a:rPr lang="fi-FI" sz="2400" err="1"/>
              <a:t>Borders</a:t>
            </a:r>
            <a:r>
              <a:rPr lang="fi-FI" sz="2400" dirty="0"/>
              <a:t> </a:t>
            </a:r>
            <a:r>
              <a:rPr lang="fi-FI" sz="2400" err="1"/>
              <a:t>with</a:t>
            </a:r>
            <a:r>
              <a:rPr lang="fi-FI" sz="2400" dirty="0"/>
              <a:t> </a:t>
            </a:r>
            <a:r>
              <a:rPr lang="fi-FI" sz="2400" err="1"/>
              <a:t>Sweden</a:t>
            </a:r>
            <a:r>
              <a:rPr lang="fi-FI" sz="2400" dirty="0"/>
              <a:t>, </a:t>
            </a:r>
            <a:r>
              <a:rPr lang="fi-FI" sz="2400" err="1"/>
              <a:t>Norway</a:t>
            </a:r>
            <a:r>
              <a:rPr lang="fi-FI" sz="2400" dirty="0"/>
              <a:t> and </a:t>
            </a:r>
            <a:r>
              <a:rPr lang="fi-FI" sz="2400" err="1"/>
              <a:t>Russia</a:t>
            </a:r>
            <a:r>
              <a:rPr lang="fi-FI" sz="2400" dirty="0"/>
              <a:t>. </a:t>
            </a:r>
          </a:p>
          <a:p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65759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4F72678-F6B5-C5DF-92FC-EF02A463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fi-FI" dirty="0"/>
              <a:t>FUN FACTS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7663F2-05A0-4D55-BED6-DFC010AF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06" y="1722304"/>
            <a:ext cx="5780819" cy="47387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600" dirty="0"/>
              <a:t>"</a:t>
            </a:r>
            <a:r>
              <a:rPr lang="fi-FI" sz="2600" err="1"/>
              <a:t>Land</a:t>
            </a:r>
            <a:r>
              <a:rPr lang="fi-FI" sz="2600" dirty="0"/>
              <a:t> of </a:t>
            </a:r>
            <a:r>
              <a:rPr lang="fi-FI" sz="2600" err="1"/>
              <a:t>thousands</a:t>
            </a:r>
            <a:r>
              <a:rPr lang="fi-FI" sz="2600" dirty="0"/>
              <a:t> of </a:t>
            </a:r>
            <a:r>
              <a:rPr lang="fi-FI" sz="2600" err="1"/>
              <a:t>lakes</a:t>
            </a:r>
            <a:r>
              <a:rPr lang="fi-FI" sz="2600" dirty="0"/>
              <a:t> and </a:t>
            </a:r>
            <a:r>
              <a:rPr lang="fi-FI" sz="2600" err="1"/>
              <a:t>forrests</a:t>
            </a:r>
            <a:r>
              <a:rPr lang="fi-FI" sz="2600" dirty="0"/>
              <a:t>" (187 888 </a:t>
            </a:r>
            <a:r>
              <a:rPr lang="fi-FI" sz="2600" err="1"/>
              <a:t>lakes</a:t>
            </a:r>
            <a:r>
              <a:rPr lang="fi-FI" sz="2600" dirty="0"/>
              <a:t>, </a:t>
            </a:r>
            <a:r>
              <a:rPr lang="fi-FI" sz="2600" err="1"/>
              <a:t>about</a:t>
            </a:r>
            <a:r>
              <a:rPr lang="fi-FI" sz="2600" dirty="0"/>
              <a:t> 75% of </a:t>
            </a:r>
            <a:r>
              <a:rPr lang="fi-FI" sz="2600" err="1"/>
              <a:t>the</a:t>
            </a:r>
            <a:r>
              <a:rPr lang="fi-FI" sz="2600" dirty="0"/>
              <a:t> </a:t>
            </a:r>
            <a:r>
              <a:rPr lang="fi-FI" sz="2600" err="1"/>
              <a:t>hole</a:t>
            </a:r>
            <a:r>
              <a:rPr lang="fi-FI" sz="2600" dirty="0"/>
              <a:t> </a:t>
            </a:r>
            <a:r>
              <a:rPr lang="fi-FI" sz="2600" err="1"/>
              <a:t>area</a:t>
            </a:r>
            <a:r>
              <a:rPr lang="fi-FI" sz="2600" dirty="0"/>
              <a:t> is </a:t>
            </a:r>
            <a:r>
              <a:rPr lang="fi-FI" sz="2600" err="1"/>
              <a:t>forrest</a:t>
            </a:r>
            <a:r>
              <a:rPr lang="fi-FI" sz="2600" dirty="0"/>
              <a:t>)</a:t>
            </a:r>
          </a:p>
          <a:p>
            <a:r>
              <a:rPr lang="fi-FI" sz="2600" err="1"/>
              <a:t>Cold</a:t>
            </a:r>
            <a:r>
              <a:rPr lang="fi-FI" sz="2600" dirty="0"/>
              <a:t> </a:t>
            </a:r>
            <a:r>
              <a:rPr lang="fi-FI" sz="2600" err="1"/>
              <a:t>winter</a:t>
            </a:r>
            <a:r>
              <a:rPr lang="fi-FI" sz="2600" dirty="0"/>
              <a:t> (</a:t>
            </a:r>
            <a:r>
              <a:rPr lang="fi-FI" sz="2600" err="1"/>
              <a:t>usually</a:t>
            </a:r>
            <a:r>
              <a:rPr lang="fi-FI" sz="2600" dirty="0"/>
              <a:t> –5°C to –20°C, </a:t>
            </a:r>
            <a:r>
              <a:rPr lang="fi-FI" sz="2600" err="1"/>
              <a:t>but</a:t>
            </a:r>
            <a:r>
              <a:rPr lang="fi-FI" sz="2600" dirty="0"/>
              <a:t> it </a:t>
            </a:r>
            <a:r>
              <a:rPr lang="fi-FI" sz="2600" err="1"/>
              <a:t>can</a:t>
            </a:r>
            <a:r>
              <a:rPr lang="fi-FI" sz="2600" dirty="0"/>
              <a:t> </a:t>
            </a:r>
            <a:r>
              <a:rPr lang="fi-FI" sz="2600" err="1"/>
              <a:t>be</a:t>
            </a:r>
            <a:r>
              <a:rPr lang="fi-FI" sz="2600" dirty="0"/>
              <a:t> </a:t>
            </a:r>
            <a:r>
              <a:rPr lang="fi-FI" sz="2600" err="1"/>
              <a:t>also</a:t>
            </a:r>
            <a:r>
              <a:rPr lang="fi-FI" sz="2600" dirty="0"/>
              <a:t> -35°C!). </a:t>
            </a:r>
            <a:r>
              <a:rPr lang="fi-FI" sz="2600" err="1"/>
              <a:t>Usually</a:t>
            </a:r>
            <a:r>
              <a:rPr lang="fi-FI" sz="2600" dirty="0"/>
              <a:t> +15°C  to  +30 °C In </a:t>
            </a:r>
            <a:r>
              <a:rPr lang="fi-FI" sz="2600" err="1"/>
              <a:t>the</a:t>
            </a:r>
            <a:r>
              <a:rPr lang="fi-FI" sz="2600" dirty="0"/>
              <a:t> summer.</a:t>
            </a:r>
          </a:p>
          <a:p>
            <a:r>
              <a:rPr lang="fi-FI" sz="2600" dirty="0"/>
              <a:t>Home of Santa </a:t>
            </a:r>
            <a:r>
              <a:rPr lang="fi-FI" sz="2600" err="1"/>
              <a:t>Clause</a:t>
            </a:r>
            <a:endParaRPr lang="fi-FI" sz="2600"/>
          </a:p>
          <a:p>
            <a:r>
              <a:rPr lang="fi-FI" sz="2600" dirty="0"/>
              <a:t>People </a:t>
            </a:r>
            <a:r>
              <a:rPr lang="fi-FI" sz="2600" err="1"/>
              <a:t>like</a:t>
            </a:r>
            <a:r>
              <a:rPr lang="fi-FI" sz="2600" dirty="0"/>
              <a:t> </a:t>
            </a:r>
            <a:r>
              <a:rPr lang="fi-FI" sz="2600" err="1"/>
              <a:t>silence</a:t>
            </a:r>
            <a:r>
              <a:rPr lang="fi-FI" sz="2600" dirty="0"/>
              <a:t> and </a:t>
            </a:r>
            <a:r>
              <a:rPr lang="fi-FI" sz="2600" err="1"/>
              <a:t>their</a:t>
            </a:r>
            <a:r>
              <a:rPr lang="fi-FI" sz="2600" dirty="0"/>
              <a:t> </a:t>
            </a:r>
            <a:r>
              <a:rPr lang="fi-FI" sz="2600" err="1"/>
              <a:t>own</a:t>
            </a:r>
            <a:r>
              <a:rPr lang="fi-FI" sz="2600" dirty="0"/>
              <a:t> </a:t>
            </a:r>
            <a:r>
              <a:rPr lang="fi-FI" sz="2600" err="1"/>
              <a:t>space</a:t>
            </a:r>
            <a:r>
              <a:rPr lang="fi-FI" sz="2600" dirty="0"/>
              <a:t>.</a:t>
            </a:r>
          </a:p>
          <a:p>
            <a:r>
              <a:rPr lang="fi-FI" sz="2600" err="1"/>
              <a:t>About</a:t>
            </a:r>
            <a:r>
              <a:rPr lang="fi-FI" sz="2600" dirty="0"/>
              <a:t> 3,2 </a:t>
            </a:r>
            <a:r>
              <a:rPr lang="fi-FI" sz="2600" err="1"/>
              <a:t>miljon</a:t>
            </a:r>
            <a:r>
              <a:rPr lang="fi-FI" sz="2600" dirty="0"/>
              <a:t> </a:t>
            </a:r>
            <a:r>
              <a:rPr lang="fi-FI" sz="2600" err="1"/>
              <a:t>saunas</a:t>
            </a:r>
            <a:r>
              <a:rPr lang="fi-FI" sz="2600" dirty="0"/>
              <a:t> in </a:t>
            </a:r>
            <a:r>
              <a:rPr lang="fi-FI" sz="2600" err="1"/>
              <a:t>the</a:t>
            </a:r>
            <a:r>
              <a:rPr lang="fi-FI" sz="2600" dirty="0"/>
              <a:t> Finland.</a:t>
            </a:r>
          </a:p>
          <a:p>
            <a:endParaRPr lang="fi-FI" sz="2600" dirty="0"/>
          </a:p>
          <a:p>
            <a:endParaRPr lang="fi-FI" sz="2600" dirty="0"/>
          </a:p>
          <a:p>
            <a:endParaRPr lang="fi-FI" sz="2600" dirty="0"/>
          </a:p>
        </p:txBody>
      </p:sp>
      <p:pic>
        <p:nvPicPr>
          <p:cNvPr id="4" name="Kuva 3" descr="Järvi, Harjun, Punkaharju, Suomi, Tie">
            <a:extLst>
              <a:ext uri="{FF2B5EF4-FFF2-40B4-BE49-F238E27FC236}">
                <a16:creationId xmlns:a16="http://schemas.microsoft.com/office/drawing/2014/main" id="{F7373BAE-7A93-0F8F-588E-C7A824F1E3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11" r="30437" b="-2"/>
          <a:stretch>
            <a:fillRect/>
          </a:stretch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1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3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58256" y="-358254"/>
            <a:ext cx="6858000" cy="7574507"/>
          </a:xfrm>
          <a:prstGeom prst="rect">
            <a:avLst/>
          </a:prstGeom>
          <a:ln>
            <a:noFill/>
          </a:ln>
          <a:effectLst>
            <a:outerShdw blurRad="457200" dist="63500" sx="99000" sy="99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B573AC8-B706-33A9-6B65-9CB679E0F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45" y="5546162"/>
            <a:ext cx="6661702" cy="953611"/>
          </a:xfrm>
        </p:spPr>
        <p:txBody>
          <a:bodyPr anchor="ctr">
            <a:normAutofit/>
          </a:bodyPr>
          <a:lstStyle/>
          <a:p>
            <a:r>
              <a:rPr lang="fi-FI" sz="4000" b="1">
                <a:latin typeface="Calibri Light"/>
                <a:ea typeface="Calibri Light"/>
                <a:cs typeface="Calibri Light"/>
              </a:rPr>
              <a:t>Education in Finland</a:t>
            </a:r>
            <a:endParaRPr lang="fi-FI" sz="4000"/>
          </a:p>
        </p:txBody>
      </p:sp>
      <p:pic>
        <p:nvPicPr>
          <p:cNvPr id="4" name="Kuva 3" descr="Takaisin Kouluun, Opiskelijat, Koulu">
            <a:extLst>
              <a:ext uri="{FF2B5EF4-FFF2-40B4-BE49-F238E27FC236}">
                <a16:creationId xmlns:a16="http://schemas.microsoft.com/office/drawing/2014/main" id="{DF5B19B6-5F80-5EDB-CAD8-13A756B83E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047" b="1"/>
          <a:stretch>
            <a:fillRect/>
          </a:stretch>
        </p:blipFill>
        <p:spPr>
          <a:xfrm>
            <a:off x="20" y="-1"/>
            <a:ext cx="7574488" cy="5161587"/>
          </a:xfrm>
          <a:prstGeom prst="rect">
            <a:avLst/>
          </a:pr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E95C85-E827-6461-8175-C4CEA073F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9584" y="782549"/>
            <a:ext cx="4255234" cy="5892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1800" err="1">
                <a:latin typeface="Aptos"/>
                <a:ea typeface="Calibri"/>
                <a:cs typeface="Arial"/>
              </a:rPr>
              <a:t>Education</a:t>
            </a:r>
            <a:r>
              <a:rPr lang="fi-FI" sz="1800" dirty="0">
                <a:latin typeface="Aptos"/>
                <a:ea typeface="Calibri"/>
                <a:cs typeface="Arial"/>
              </a:rPr>
              <a:t> is </a:t>
            </a:r>
            <a:r>
              <a:rPr lang="fi-FI" sz="1800" err="1">
                <a:latin typeface="Aptos"/>
                <a:ea typeface="Calibri"/>
                <a:cs typeface="Arial"/>
              </a:rPr>
              <a:t>highly</a:t>
            </a:r>
            <a:r>
              <a:rPr lang="fi-FI" sz="1800" dirty="0">
                <a:latin typeface="Aptos"/>
                <a:ea typeface="Calibri"/>
                <a:cs typeface="Arial"/>
              </a:rPr>
              <a:t> </a:t>
            </a:r>
            <a:r>
              <a:rPr lang="fi-FI" sz="1800" err="1">
                <a:latin typeface="Aptos"/>
                <a:ea typeface="Calibri"/>
                <a:cs typeface="Arial"/>
              </a:rPr>
              <a:t>valued</a:t>
            </a:r>
            <a:endParaRPr lang="fi-FI" sz="1800">
              <a:latin typeface="Aptos"/>
              <a:ea typeface="Calibri"/>
              <a:cs typeface="Arial"/>
            </a:endParaRPr>
          </a:p>
          <a:p>
            <a:r>
              <a:rPr lang="fi-FI" sz="1800" b="1" err="1">
                <a:latin typeface="Aptos"/>
                <a:ea typeface="Calibri"/>
                <a:cs typeface="Arial"/>
              </a:rPr>
              <a:t>p</a:t>
            </a:r>
            <a:r>
              <a:rPr lang="fi-FI" sz="1800" b="1" err="1">
                <a:latin typeface="Aptos"/>
                <a:ea typeface="Calibri"/>
                <a:cs typeface="Calibri"/>
              </a:rPr>
              <a:t>reschool</a:t>
            </a:r>
            <a:r>
              <a:rPr lang="fi-FI" sz="1800" dirty="0">
                <a:latin typeface="Aptos"/>
                <a:ea typeface="Calibri"/>
                <a:cs typeface="Calibri"/>
              </a:rPr>
              <a:t> (</a:t>
            </a:r>
            <a:r>
              <a:rPr lang="fi-FI" sz="1800" err="1">
                <a:latin typeface="Aptos"/>
                <a:ea typeface="Calibri"/>
                <a:cs typeface="Calibri"/>
              </a:rPr>
              <a:t>age</a:t>
            </a:r>
            <a:r>
              <a:rPr lang="fi-FI" sz="1800" dirty="0">
                <a:latin typeface="Aptos"/>
                <a:ea typeface="Calibri"/>
                <a:cs typeface="Calibri"/>
              </a:rPr>
              <a:t> 6), </a:t>
            </a:r>
            <a:r>
              <a:rPr lang="fi-FI" sz="1800" b="1" err="1">
                <a:latin typeface="Aptos"/>
                <a:ea typeface="Calibri"/>
                <a:cs typeface="Calibri"/>
              </a:rPr>
              <a:t>primary</a:t>
            </a:r>
            <a:r>
              <a:rPr lang="fi-FI" sz="1800" b="1" dirty="0">
                <a:latin typeface="Aptos"/>
                <a:ea typeface="Calibri"/>
                <a:cs typeface="Calibri"/>
              </a:rPr>
              <a:t> </a:t>
            </a:r>
            <a:r>
              <a:rPr lang="fi-FI" sz="1800" b="1" err="1">
                <a:latin typeface="Aptos"/>
                <a:ea typeface="Calibri"/>
                <a:cs typeface="Calibri"/>
              </a:rPr>
              <a:t>school</a:t>
            </a:r>
            <a:r>
              <a:rPr lang="fi-FI" sz="1800" b="1" dirty="0">
                <a:latin typeface="Aptos"/>
                <a:ea typeface="Calibri"/>
                <a:cs typeface="Calibri"/>
              </a:rPr>
              <a:t> </a:t>
            </a:r>
            <a:r>
              <a:rPr lang="fi-FI" sz="1800" dirty="0">
                <a:latin typeface="Aptos"/>
                <a:ea typeface="Calibri"/>
                <a:cs typeface="Calibri"/>
              </a:rPr>
              <a:t>(</a:t>
            </a:r>
            <a:r>
              <a:rPr lang="fi-FI" sz="1800" err="1">
                <a:latin typeface="Aptos"/>
                <a:ea typeface="Calibri"/>
                <a:cs typeface="Calibri"/>
              </a:rPr>
              <a:t>grades</a:t>
            </a:r>
            <a:r>
              <a:rPr lang="fi-FI" sz="1800" dirty="0">
                <a:latin typeface="Aptos"/>
                <a:ea typeface="Calibri"/>
                <a:cs typeface="Calibri"/>
              </a:rPr>
              <a:t> 1-6,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starts</a:t>
            </a:r>
            <a:r>
              <a:rPr lang="fi-FI" sz="1800" dirty="0">
                <a:latin typeface="Aptos"/>
                <a:ea typeface="Calibri"/>
                <a:cs typeface="Calibri"/>
              </a:rPr>
              <a:t> at </a:t>
            </a:r>
            <a:r>
              <a:rPr lang="fi-FI" sz="1800" err="1">
                <a:latin typeface="Aptos"/>
                <a:ea typeface="Calibri"/>
                <a:cs typeface="Calibri"/>
              </a:rPr>
              <a:t>age</a:t>
            </a:r>
            <a:r>
              <a:rPr lang="fi-FI" sz="1800" dirty="0">
                <a:latin typeface="Aptos"/>
                <a:ea typeface="Calibri"/>
                <a:cs typeface="Calibri"/>
              </a:rPr>
              <a:t> of 7) and </a:t>
            </a:r>
            <a:r>
              <a:rPr lang="fi-FI" sz="1800" b="1" err="1">
                <a:latin typeface="Aptos"/>
                <a:ea typeface="Calibri"/>
                <a:cs typeface="Calibri"/>
              </a:rPr>
              <a:t>secondary</a:t>
            </a:r>
            <a:r>
              <a:rPr lang="fi-FI" sz="1800" b="1" dirty="0">
                <a:latin typeface="Aptos"/>
                <a:ea typeface="Calibri"/>
                <a:cs typeface="Calibri"/>
              </a:rPr>
              <a:t> </a:t>
            </a:r>
            <a:r>
              <a:rPr lang="fi-FI" sz="1800" b="1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(</a:t>
            </a:r>
            <a:r>
              <a:rPr lang="fi-FI" sz="1800" err="1">
                <a:latin typeface="Aptos"/>
                <a:ea typeface="Calibri"/>
                <a:cs typeface="Calibri"/>
              </a:rPr>
              <a:t>grades</a:t>
            </a:r>
            <a:r>
              <a:rPr lang="fi-FI" sz="1800" dirty="0">
                <a:latin typeface="Aptos"/>
                <a:ea typeface="Calibri"/>
                <a:cs typeface="Calibri"/>
              </a:rPr>
              <a:t> 7-9)</a:t>
            </a:r>
            <a:endParaRPr lang="fi-FI" sz="1800">
              <a:latin typeface="Aptos"/>
            </a:endParaRPr>
          </a:p>
          <a:p>
            <a:r>
              <a:rPr lang="fi-FI" sz="1800" dirty="0">
                <a:latin typeface="Aptos"/>
                <a:ea typeface="Calibri"/>
                <a:cs typeface="Calibri"/>
              </a:rPr>
              <a:t>In </a:t>
            </a:r>
            <a:r>
              <a:rPr lang="fi-FI" sz="1800" err="1">
                <a:latin typeface="Aptos"/>
                <a:ea typeface="Calibri"/>
                <a:cs typeface="Calibri"/>
              </a:rPr>
              <a:t>basic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education</a:t>
            </a:r>
            <a:r>
              <a:rPr lang="fi-FI" sz="1800" dirty="0">
                <a:latin typeface="Aptos"/>
                <a:ea typeface="Calibri"/>
                <a:cs typeface="Calibri"/>
              </a:rPr>
              <a:t>: 563 100 </a:t>
            </a:r>
            <a:r>
              <a:rPr lang="fi-FI" sz="1800" err="1">
                <a:latin typeface="Aptos"/>
                <a:ea typeface="Calibri"/>
                <a:cs typeface="Calibri"/>
              </a:rPr>
              <a:t>students</a:t>
            </a:r>
            <a:endParaRPr lang="fi-FI" sz="1800">
              <a:latin typeface="Aptos"/>
              <a:ea typeface="Calibri"/>
              <a:cs typeface="Calibri"/>
            </a:endParaRPr>
          </a:p>
          <a:p>
            <a:r>
              <a:rPr lang="fi-FI" sz="1800" err="1">
                <a:latin typeface="Aptos"/>
                <a:ea typeface="Calibri"/>
                <a:cs typeface="Calibri"/>
              </a:rPr>
              <a:t>Provides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all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citizens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with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equal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opportunities</a:t>
            </a:r>
            <a:r>
              <a:rPr lang="fi-FI" sz="1800" dirty="0">
                <a:latin typeface="Aptos"/>
                <a:ea typeface="Calibri"/>
                <a:cs typeface="Calibri"/>
              </a:rPr>
              <a:t> to </a:t>
            </a:r>
            <a:r>
              <a:rPr lang="fi-FI" sz="1800" err="1">
                <a:latin typeface="Aptos"/>
                <a:ea typeface="Calibri"/>
                <a:cs typeface="Calibri"/>
              </a:rPr>
              <a:t>recieve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education</a:t>
            </a:r>
            <a:r>
              <a:rPr lang="fi-FI" sz="1800" dirty="0">
                <a:latin typeface="Aptos"/>
                <a:ea typeface="Calibri"/>
                <a:cs typeface="Calibri"/>
              </a:rPr>
              <a:t>.</a:t>
            </a:r>
            <a:endParaRPr lang="fi-FI" sz="1800">
              <a:latin typeface="Aptos"/>
            </a:endParaRPr>
          </a:p>
          <a:p>
            <a:r>
              <a:rPr lang="fi-FI" sz="1800" err="1">
                <a:latin typeface="Aptos"/>
                <a:ea typeface="Calibri"/>
                <a:cs typeface="Calibri"/>
              </a:rPr>
              <a:t>Every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student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has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the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right</a:t>
            </a:r>
            <a:r>
              <a:rPr lang="fi-FI" sz="1800" dirty="0">
                <a:latin typeface="Aptos"/>
                <a:ea typeface="Calibri"/>
                <a:cs typeface="Calibri"/>
              </a:rPr>
              <a:t> to go to </a:t>
            </a:r>
            <a:r>
              <a:rPr lang="fi-FI" sz="1800" err="1">
                <a:latin typeface="Aptos"/>
                <a:ea typeface="Calibri"/>
                <a:cs typeface="Calibri"/>
              </a:rPr>
              <a:t>the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nearest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.</a:t>
            </a:r>
            <a:endParaRPr lang="fi-FI" sz="1800">
              <a:latin typeface="Aptos"/>
            </a:endParaRPr>
          </a:p>
          <a:p>
            <a:r>
              <a:rPr lang="fi-FI" sz="1800" dirty="0">
                <a:latin typeface="Aptos"/>
                <a:ea typeface="Calibri"/>
                <a:cs typeface="Calibri"/>
              </a:rPr>
              <a:t>Nationwide curriculum and </a:t>
            </a:r>
            <a:r>
              <a:rPr lang="fi-FI" sz="1800" err="1">
                <a:latin typeface="Aptos"/>
                <a:ea typeface="Calibri"/>
                <a:cs typeface="Calibri"/>
              </a:rPr>
              <a:t>equal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possibility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enter</a:t>
            </a:r>
            <a:r>
              <a:rPr lang="fi-FI" sz="1800" dirty="0">
                <a:latin typeface="Aptos"/>
                <a:ea typeface="Calibri"/>
                <a:cs typeface="Calibri"/>
              </a:rPr>
              <a:t> to </a:t>
            </a:r>
            <a:r>
              <a:rPr lang="fi-FI" sz="1800" err="1">
                <a:latin typeface="Aptos"/>
                <a:ea typeface="Calibri"/>
                <a:cs typeface="Calibri"/>
              </a:rPr>
              <a:t>upper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secondary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education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</a:p>
          <a:p>
            <a:r>
              <a:rPr lang="fi-FI" sz="1800" dirty="0">
                <a:latin typeface="Aptos"/>
                <a:ea typeface="Calibri"/>
                <a:cs typeface="Calibri"/>
              </a:rPr>
              <a:t>No </a:t>
            </a:r>
            <a:r>
              <a:rPr lang="fi-FI" sz="1800" err="1">
                <a:latin typeface="Aptos"/>
                <a:ea typeface="Calibri"/>
                <a:cs typeface="Calibri"/>
              </a:rPr>
              <a:t>charges</a:t>
            </a:r>
            <a:endParaRPr lang="fi-FI" sz="1800">
              <a:latin typeface="Aptos"/>
            </a:endParaRPr>
          </a:p>
          <a:p>
            <a:r>
              <a:rPr lang="fi-FI" sz="1800" err="1">
                <a:latin typeface="Aptos"/>
                <a:ea typeface="Calibri"/>
                <a:cs typeface="Calibri"/>
              </a:rPr>
              <a:t>Free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lunch</a:t>
            </a:r>
            <a:r>
              <a:rPr lang="fi-FI" sz="1800" dirty="0">
                <a:latin typeface="Aptos"/>
                <a:ea typeface="Calibri"/>
                <a:cs typeface="Calibri"/>
              </a:rPr>
              <a:t>,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transport (</a:t>
            </a:r>
            <a:r>
              <a:rPr lang="fi-FI" sz="1800" err="1">
                <a:latin typeface="Aptos"/>
                <a:ea typeface="Calibri"/>
                <a:cs typeface="Calibri"/>
              </a:rPr>
              <a:t>if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neaded</a:t>
            </a:r>
            <a:r>
              <a:rPr lang="fi-FI" sz="1800" dirty="0">
                <a:latin typeface="Aptos"/>
                <a:ea typeface="Calibri"/>
                <a:cs typeface="Calibri"/>
              </a:rPr>
              <a:t>),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books</a:t>
            </a:r>
            <a:r>
              <a:rPr lang="fi-FI" sz="1800" dirty="0">
                <a:latin typeface="Aptos"/>
                <a:ea typeface="Calibri"/>
                <a:cs typeface="Calibri"/>
              </a:rPr>
              <a:t> and </a:t>
            </a:r>
            <a:r>
              <a:rPr lang="fi-FI" sz="1800" err="1">
                <a:latin typeface="Aptos"/>
                <a:ea typeface="Calibri"/>
                <a:cs typeface="Calibri"/>
              </a:rPr>
              <a:t>teaching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materials</a:t>
            </a:r>
            <a:r>
              <a:rPr lang="fi-FI" sz="1800" dirty="0">
                <a:latin typeface="Aptos"/>
                <a:ea typeface="Calibri"/>
                <a:cs typeface="Calibri"/>
              </a:rPr>
              <a:t>,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health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services</a:t>
            </a:r>
            <a:endParaRPr lang="fi-FI" sz="1800">
              <a:latin typeface="Aptos"/>
            </a:endParaRPr>
          </a:p>
          <a:p>
            <a:r>
              <a:rPr lang="fi-FI" sz="1800" dirty="0">
                <a:latin typeface="Aptos"/>
                <a:ea typeface="Calibri"/>
                <a:cs typeface="Calibri"/>
              </a:rPr>
              <a:t>Morning and </a:t>
            </a:r>
            <a:r>
              <a:rPr lang="fi-FI" sz="1800" err="1">
                <a:latin typeface="Aptos"/>
                <a:ea typeface="Calibri"/>
                <a:cs typeface="Calibri"/>
              </a:rPr>
              <a:t>afternoon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activities</a:t>
            </a:r>
            <a:r>
              <a:rPr lang="fi-FI" sz="1800" dirty="0">
                <a:latin typeface="Aptos"/>
                <a:ea typeface="Calibri"/>
                <a:cs typeface="Calibri"/>
              </a:rPr>
              <a:t> (for </a:t>
            </a:r>
            <a:r>
              <a:rPr lang="fi-FI" sz="1800" err="1">
                <a:latin typeface="Aptos"/>
                <a:ea typeface="Calibri"/>
                <a:cs typeface="Calibri"/>
              </a:rPr>
              <a:t>special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education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students</a:t>
            </a:r>
            <a:r>
              <a:rPr lang="fi-FI" sz="1800" dirty="0">
                <a:latin typeface="Aptos"/>
                <a:ea typeface="Calibri"/>
                <a:cs typeface="Calibri"/>
              </a:rPr>
              <a:t> and </a:t>
            </a:r>
            <a:r>
              <a:rPr lang="fi-FI" sz="1800" err="1">
                <a:latin typeface="Aptos"/>
                <a:ea typeface="Calibri"/>
                <a:cs typeface="Calibri"/>
              </a:rPr>
              <a:t>first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graders</a:t>
            </a:r>
            <a:r>
              <a:rPr lang="fi-FI" sz="1800" dirty="0">
                <a:latin typeface="Aptos"/>
                <a:ea typeface="Calibri"/>
                <a:cs typeface="Calibri"/>
              </a:rPr>
              <a:t>)</a:t>
            </a:r>
            <a:endParaRPr lang="fi-FI" sz="1800">
              <a:latin typeface="Aptos"/>
            </a:endParaRPr>
          </a:p>
          <a:p>
            <a:pPr marL="0" indent="0">
              <a:buNone/>
            </a:pPr>
            <a:endParaRPr lang="fi-FI" sz="1800" dirty="0">
              <a:latin typeface="Aptos" panose="020B0004020202020204"/>
              <a:ea typeface="Calibri"/>
              <a:cs typeface="Calibri"/>
            </a:endParaRPr>
          </a:p>
          <a:p>
            <a:endParaRPr lang="fi-FI" sz="1800" dirty="0">
              <a:latin typeface="Aptos" panose="020B0004020202020204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934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D906-8BE9-D7D4-C4D3-BF1C05B79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Some </a:t>
            </a:r>
            <a:r>
              <a:rPr lang="fi-FI" dirty="0" err="1"/>
              <a:t>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56AF8-C2F6-21A1-3C02-D4D50EAF4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>
                <a:latin typeface="Arial"/>
                <a:ea typeface="Calibri"/>
                <a:cs typeface="Calibri"/>
                <a:hlinkClick r:id="rId2"/>
              </a:rPr>
              <a:t>https://peda.net/alavus/perusopetus/kirkkomannikonkoulu/erasmus2/erasmus/erasmus/suomi/se</a:t>
            </a:r>
            <a:r>
              <a:rPr lang="fi-FI" sz="2400" dirty="0">
                <a:latin typeface="Arial"/>
                <a:ea typeface="Calibri"/>
                <a:cs typeface="Calibri"/>
              </a:rPr>
              <a:t> (Finland, </a:t>
            </a:r>
            <a:r>
              <a:rPr lang="fi-FI" sz="2400" err="1">
                <a:latin typeface="Arial"/>
                <a:ea typeface="Calibri"/>
                <a:cs typeface="Calibri"/>
              </a:rPr>
              <a:t>from</a:t>
            </a:r>
            <a:r>
              <a:rPr lang="fi-FI" sz="2400" dirty="0">
                <a:latin typeface="Arial"/>
                <a:ea typeface="Calibri"/>
                <a:cs typeface="Calibri"/>
              </a:rPr>
              <a:t> 6.50, 2min)</a:t>
            </a:r>
          </a:p>
          <a:p>
            <a:r>
              <a:rPr lang="fi-FI" sz="2400" dirty="0">
                <a:latin typeface="Arial"/>
                <a:ea typeface="+mn-lt"/>
                <a:cs typeface="+mn-lt"/>
                <a:hlinkClick r:id="rId3"/>
              </a:rPr>
              <a:t>https://www.youtube.com/watch?v=j0LaAH97rcA</a:t>
            </a:r>
            <a:r>
              <a:rPr lang="fi-FI" sz="2400">
                <a:latin typeface="Arial"/>
                <a:ea typeface="Calibri"/>
                <a:cs typeface="Calibri"/>
              </a:rPr>
              <a:t> (Kuopio, </a:t>
            </a:r>
            <a:r>
              <a:rPr lang="fi-FI" sz="2400" err="1">
                <a:latin typeface="Arial"/>
                <a:ea typeface="Calibri"/>
                <a:cs typeface="Calibri"/>
              </a:rPr>
              <a:t>about</a:t>
            </a:r>
            <a:r>
              <a:rPr lang="fi-FI" sz="2400">
                <a:latin typeface="Arial"/>
                <a:ea typeface="Calibri"/>
                <a:cs typeface="Calibri"/>
              </a:rPr>
              <a:t> 2min)</a:t>
            </a:r>
          </a:p>
          <a:p>
            <a:endParaRPr lang="fi-FI" sz="2400" dirty="0">
              <a:latin typeface="Arial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14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47A35-0773-B113-AE4D-9E845611D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Hospital</a:t>
            </a:r>
            <a:r>
              <a:rPr lang="fi-FI" dirty="0"/>
              <a:t> </a:t>
            </a:r>
            <a:r>
              <a:rPr lang="fi-FI" dirty="0" err="1"/>
              <a:t>schools</a:t>
            </a:r>
            <a:r>
              <a:rPr lang="fi-FI" dirty="0"/>
              <a:t> in Finland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AD86D-4DB8-7AC8-7A9E-303CA0958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506" y="1554406"/>
            <a:ext cx="8358751" cy="50745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err="1"/>
              <a:t>Every</a:t>
            </a:r>
            <a:r>
              <a:rPr lang="fi-FI" dirty="0"/>
              <a:t> </a:t>
            </a:r>
            <a:r>
              <a:rPr lang="fi-FI" err="1"/>
              <a:t>student</a:t>
            </a:r>
            <a:r>
              <a:rPr lang="fi-FI" dirty="0"/>
              <a:t> </a:t>
            </a:r>
            <a:r>
              <a:rPr lang="fi-FI" err="1"/>
              <a:t>has</a:t>
            </a:r>
            <a:r>
              <a:rPr lang="fi-FI" dirty="0"/>
              <a:t> </a:t>
            </a:r>
            <a:r>
              <a:rPr lang="fi-FI" err="1"/>
              <a:t>right</a:t>
            </a:r>
            <a:r>
              <a:rPr lang="fi-FI" dirty="0"/>
              <a:t> for </a:t>
            </a:r>
            <a:r>
              <a:rPr lang="fi-FI" err="1"/>
              <a:t>schoolingeven</a:t>
            </a:r>
            <a:r>
              <a:rPr lang="fi-FI" dirty="0"/>
              <a:t> </a:t>
            </a:r>
            <a:r>
              <a:rPr lang="fi-FI" err="1"/>
              <a:t>though</a:t>
            </a:r>
            <a:r>
              <a:rPr lang="fi-FI" dirty="0"/>
              <a:t> </a:t>
            </a:r>
            <a:r>
              <a:rPr lang="fi-FI" err="1"/>
              <a:t>they</a:t>
            </a:r>
            <a:r>
              <a:rPr lang="fi-FI" dirty="0"/>
              <a:t> </a:t>
            </a:r>
            <a:r>
              <a:rPr lang="fi-FI" err="1"/>
              <a:t>are</a:t>
            </a:r>
            <a:r>
              <a:rPr lang="fi-FI" dirty="0"/>
              <a:t> in </a:t>
            </a:r>
            <a:r>
              <a:rPr lang="fi-FI" err="1"/>
              <a:t>hospital</a:t>
            </a:r>
            <a:r>
              <a:rPr lang="fi-FI" dirty="0"/>
              <a:t>.</a:t>
            </a:r>
          </a:p>
          <a:p>
            <a:r>
              <a:rPr lang="fi-FI" dirty="0"/>
              <a:t>24 </a:t>
            </a:r>
            <a:r>
              <a:rPr lang="fi-FI" dirty="0" err="1"/>
              <a:t>hospital</a:t>
            </a:r>
            <a:r>
              <a:rPr lang="fi-FI" dirty="0"/>
              <a:t> </a:t>
            </a:r>
            <a:r>
              <a:rPr lang="fi-FI" dirty="0" err="1"/>
              <a:t>schools</a:t>
            </a:r>
            <a:r>
              <a:rPr lang="fi-FI" dirty="0"/>
              <a:t> in Finland</a:t>
            </a:r>
          </a:p>
          <a:p>
            <a:r>
              <a:rPr lang="fi-FI" err="1"/>
              <a:t>About</a:t>
            </a:r>
            <a:r>
              <a:rPr lang="fi-FI" dirty="0"/>
              <a:t> 1000 </a:t>
            </a:r>
            <a:r>
              <a:rPr lang="fi-FI" err="1"/>
              <a:t>students</a:t>
            </a:r>
            <a:r>
              <a:rPr lang="fi-FI" dirty="0"/>
              <a:t> </a:t>
            </a:r>
            <a:r>
              <a:rPr lang="fi-FI" err="1"/>
              <a:t>daily</a:t>
            </a:r>
            <a:r>
              <a:rPr lang="fi-FI" dirty="0"/>
              <a:t>/ </a:t>
            </a:r>
            <a:r>
              <a:rPr lang="fi-FI" err="1"/>
              <a:t>about</a:t>
            </a:r>
            <a:r>
              <a:rPr lang="fi-FI" dirty="0"/>
              <a:t> 4000 </a:t>
            </a:r>
            <a:r>
              <a:rPr lang="fi-FI" err="1"/>
              <a:t>students</a:t>
            </a:r>
            <a:r>
              <a:rPr lang="fi-FI" dirty="0"/>
              <a:t> per </a:t>
            </a:r>
            <a:r>
              <a:rPr lang="fi-FI" err="1"/>
              <a:t>year</a:t>
            </a:r>
            <a:endParaRPr lang="fi-FI" dirty="0" err="1"/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policlinical</a:t>
            </a:r>
            <a:r>
              <a:rPr lang="fi-FI" dirty="0"/>
              <a:t> </a:t>
            </a:r>
            <a:r>
              <a:rPr lang="fi-FI" dirty="0" err="1"/>
              <a:t>students</a:t>
            </a:r>
            <a:r>
              <a:rPr lang="fi-FI" dirty="0"/>
              <a:t>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means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don`t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hospital</a:t>
            </a:r>
            <a:r>
              <a:rPr lang="fi-FI" dirty="0"/>
              <a:t> </a:t>
            </a:r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on.</a:t>
            </a:r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offer</a:t>
            </a:r>
            <a:r>
              <a:rPr lang="fi-FI" dirty="0"/>
              <a:t> </a:t>
            </a:r>
            <a:r>
              <a:rPr lang="fi-FI" dirty="0" err="1"/>
              <a:t>consultation</a:t>
            </a:r>
            <a:r>
              <a:rPr lang="fi-FI" dirty="0"/>
              <a:t> </a:t>
            </a:r>
            <a:r>
              <a:rPr lang="fi-FI" dirty="0" err="1"/>
              <a:t>mainstream</a:t>
            </a:r>
            <a:r>
              <a:rPr lang="fi-FI" dirty="0"/>
              <a:t> </a:t>
            </a:r>
            <a:r>
              <a:rPr lang="fi-FI" dirty="0" err="1"/>
              <a:t>schools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 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to </a:t>
            </a:r>
            <a:r>
              <a:rPr lang="fi-FI" dirty="0" err="1"/>
              <a:t>plan</a:t>
            </a:r>
            <a:r>
              <a:rPr lang="fi-FI" dirty="0"/>
              <a:t> </a:t>
            </a:r>
            <a:r>
              <a:rPr lang="fi-FI" dirty="0" err="1"/>
              <a:t>support</a:t>
            </a:r>
            <a:r>
              <a:rPr lang="fi-FI" dirty="0"/>
              <a:t> for </a:t>
            </a:r>
            <a:r>
              <a:rPr lang="fi-FI" dirty="0" err="1"/>
              <a:t>student</a:t>
            </a:r>
            <a:r>
              <a:rPr lang="fi-FI" dirty="0"/>
              <a:t> </a:t>
            </a:r>
            <a:r>
              <a:rPr lang="fi-FI" dirty="0" err="1"/>
              <a:t>because</a:t>
            </a:r>
            <a:r>
              <a:rPr lang="fi-FI" dirty="0"/>
              <a:t> of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health</a:t>
            </a:r>
            <a:r>
              <a:rPr lang="fi-FI" dirty="0"/>
              <a:t> </a:t>
            </a:r>
            <a:r>
              <a:rPr lang="fi-FI" dirty="0" err="1"/>
              <a:t>condition</a:t>
            </a:r>
            <a:r>
              <a:rPr lang="fi-FI" dirty="0"/>
              <a:t>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6" name="Content Placeholder 5" descr="Kuva, joka sisältää kohteen kartta, taide&#10;&#10;Tekoälyllä luotu sisältö saattaa olla virheellistä.">
            <a:extLst>
              <a:ext uri="{FF2B5EF4-FFF2-40B4-BE49-F238E27FC236}">
                <a16:creationId xmlns:a16="http://schemas.microsoft.com/office/drawing/2014/main" id="{41E9E399-EC99-E03F-D98C-01370ED257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13776" y="1696473"/>
            <a:ext cx="2398108" cy="4351338"/>
          </a:xfrm>
        </p:spPr>
      </p:pic>
    </p:spTree>
    <p:extLst>
      <p:ext uri="{BB962C8B-B14F-4D97-AF65-F5344CB8AC3E}">
        <p14:creationId xmlns:p14="http://schemas.microsoft.com/office/powerpoint/2010/main" val="10398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Laajakuva</PresentationFormat>
  <Slides>6</Slides>
  <Notes>0</Notes>
  <HiddenSlides>0</HiddenSlide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FINLAND</vt:lpstr>
      <vt:lpstr>FINLAND</vt:lpstr>
      <vt:lpstr>FUN FACTS</vt:lpstr>
      <vt:lpstr>Education in Finland</vt:lpstr>
      <vt:lpstr>Some videos</vt:lpstr>
      <vt:lpstr>Hospital schools in Finland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267</cp:revision>
  <dcterms:created xsi:type="dcterms:W3CDTF">2025-05-16T06:51:13Z</dcterms:created>
  <dcterms:modified xsi:type="dcterms:W3CDTF">2025-08-06T10:31:04Z</dcterms:modified>
</cp:coreProperties>
</file>