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4" r:id="rId4"/>
    <p:sldId id="257" r:id="rId5"/>
    <p:sldId id="274" r:id="rId6"/>
    <p:sldId id="258" r:id="rId7"/>
    <p:sldId id="268" r:id="rId8"/>
    <p:sldId id="261" r:id="rId9"/>
    <p:sldId id="270" r:id="rId10"/>
    <p:sldId id="276" r:id="rId11"/>
    <p:sldId id="281" r:id="rId12"/>
    <p:sldId id="277" r:id="rId13"/>
    <p:sldId id="278" r:id="rId14"/>
    <p:sldId id="279" r:id="rId15"/>
    <p:sldId id="280" r:id="rId16"/>
    <p:sldId id="266" r:id="rId17"/>
    <p:sldId id="283" r:id="rId18"/>
    <p:sldId id="284" r:id="rId19"/>
    <p:sldId id="260" r:id="rId20"/>
    <p:sldId id="285" r:id="rId21"/>
    <p:sldId id="286" r:id="rId22"/>
    <p:sldId id="269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CC2BB4-9302-4ABF-A3C7-DA109CD119E9}" v="81" dt="2025-04-15T08:54:42.2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Normaali tyyl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38" d="100"/>
          <a:sy n="38" d="100"/>
        </p:scale>
        <p:origin x="9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1F6738-74AA-454C-823A-35CFD74F057E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656ED42-7728-4C70-92A7-286E654E6A82}">
      <dgm:prSet/>
      <dgm:spPr/>
      <dgm:t>
        <a:bodyPr/>
        <a:lstStyle/>
        <a:p>
          <a:r>
            <a:rPr lang="fi-FI"/>
            <a:t>Headmaster</a:t>
          </a:r>
          <a:endParaRPr lang="en-US"/>
        </a:p>
      </dgm:t>
    </dgm:pt>
    <dgm:pt modelId="{1B8EB559-599C-4265-B8A6-B6566CBC9A14}" type="parTrans" cxnId="{110B30AE-4962-423B-BAB7-6BB1F3BF1517}">
      <dgm:prSet/>
      <dgm:spPr/>
      <dgm:t>
        <a:bodyPr/>
        <a:lstStyle/>
        <a:p>
          <a:endParaRPr lang="en-US"/>
        </a:p>
      </dgm:t>
    </dgm:pt>
    <dgm:pt modelId="{B85F3B8F-9C87-48B8-B517-A11EA69820D2}" type="sibTrans" cxnId="{110B30AE-4962-423B-BAB7-6BB1F3BF1517}">
      <dgm:prSet/>
      <dgm:spPr/>
      <dgm:t>
        <a:bodyPr/>
        <a:lstStyle/>
        <a:p>
          <a:endParaRPr lang="en-US"/>
        </a:p>
      </dgm:t>
    </dgm:pt>
    <dgm:pt modelId="{95B37F37-1B71-4CCF-A5AD-BE1DDB17E5C6}">
      <dgm:prSet/>
      <dgm:spPr/>
      <dgm:t>
        <a:bodyPr/>
        <a:lstStyle/>
        <a:p>
          <a:r>
            <a:rPr lang="fi-FI"/>
            <a:t>Debuty headmaster</a:t>
          </a:r>
          <a:endParaRPr lang="en-US"/>
        </a:p>
      </dgm:t>
    </dgm:pt>
    <dgm:pt modelId="{3A541C0F-B152-47ED-A851-57BEDF2B021E}" type="parTrans" cxnId="{BC5A8617-5751-422A-935E-2F68F75D52AD}">
      <dgm:prSet/>
      <dgm:spPr/>
      <dgm:t>
        <a:bodyPr/>
        <a:lstStyle/>
        <a:p>
          <a:endParaRPr lang="en-US"/>
        </a:p>
      </dgm:t>
    </dgm:pt>
    <dgm:pt modelId="{BE74D0AC-9C5C-41EB-9946-29552372E9E2}" type="sibTrans" cxnId="{BC5A8617-5751-422A-935E-2F68F75D52AD}">
      <dgm:prSet/>
      <dgm:spPr/>
      <dgm:t>
        <a:bodyPr/>
        <a:lstStyle/>
        <a:p>
          <a:endParaRPr lang="en-US"/>
        </a:p>
      </dgm:t>
    </dgm:pt>
    <dgm:pt modelId="{35DD2C51-07C7-4F87-BF1D-D16D704ECFD1}">
      <dgm:prSet/>
      <dgm:spPr/>
      <dgm:t>
        <a:bodyPr/>
        <a:lstStyle/>
        <a:p>
          <a:r>
            <a:rPr lang="fi-FI"/>
            <a:t>Teachers</a:t>
          </a:r>
          <a:endParaRPr lang="en-US"/>
        </a:p>
      </dgm:t>
    </dgm:pt>
    <dgm:pt modelId="{526814FA-1F0F-417A-BD6C-8A78086B1EE5}" type="parTrans" cxnId="{A25004EE-1F07-4BA5-8E33-32135D5C616D}">
      <dgm:prSet/>
      <dgm:spPr/>
      <dgm:t>
        <a:bodyPr/>
        <a:lstStyle/>
        <a:p>
          <a:endParaRPr lang="en-US"/>
        </a:p>
      </dgm:t>
    </dgm:pt>
    <dgm:pt modelId="{2617BE26-2389-4BD6-A28B-D10C4FE701F0}" type="sibTrans" cxnId="{A25004EE-1F07-4BA5-8E33-32135D5C616D}">
      <dgm:prSet/>
      <dgm:spPr/>
      <dgm:t>
        <a:bodyPr/>
        <a:lstStyle/>
        <a:p>
          <a:endParaRPr lang="en-US"/>
        </a:p>
      </dgm:t>
    </dgm:pt>
    <dgm:pt modelId="{9AA4C1CB-B223-4FBF-9316-6F3339C5311F}">
      <dgm:prSet/>
      <dgm:spPr/>
      <dgm:t>
        <a:bodyPr/>
        <a:lstStyle/>
        <a:p>
          <a:r>
            <a:rPr lang="fi-FI" dirty="0"/>
            <a:t>School </a:t>
          </a:r>
          <a:r>
            <a:rPr lang="fi-FI" dirty="0" err="1"/>
            <a:t>assistants</a:t>
          </a:r>
          <a:endParaRPr lang="en-US" dirty="0"/>
        </a:p>
      </dgm:t>
    </dgm:pt>
    <dgm:pt modelId="{2D45E9C9-828F-4DD4-8C81-C7CDC5718BDC}" type="parTrans" cxnId="{2E685047-ABB0-4898-8B6E-27651F0C59F8}">
      <dgm:prSet/>
      <dgm:spPr/>
      <dgm:t>
        <a:bodyPr/>
        <a:lstStyle/>
        <a:p>
          <a:endParaRPr lang="en-US"/>
        </a:p>
      </dgm:t>
    </dgm:pt>
    <dgm:pt modelId="{F3E0CBCC-2182-4543-A096-91A5CA589BDE}" type="sibTrans" cxnId="{2E685047-ABB0-4898-8B6E-27651F0C59F8}">
      <dgm:prSet/>
      <dgm:spPr/>
      <dgm:t>
        <a:bodyPr/>
        <a:lstStyle/>
        <a:p>
          <a:endParaRPr lang="en-US"/>
        </a:p>
      </dgm:t>
    </dgm:pt>
    <dgm:pt modelId="{D40764B4-9F22-4337-8FA0-22A51E6180FD}">
      <dgm:prSet/>
      <dgm:spPr/>
      <dgm:t>
        <a:bodyPr/>
        <a:lstStyle/>
        <a:p>
          <a:r>
            <a:rPr lang="fi-FI" b="1" dirty="0" err="1"/>
            <a:t>Also</a:t>
          </a:r>
          <a:r>
            <a:rPr lang="fi-FI" dirty="0"/>
            <a:t>: </a:t>
          </a:r>
          <a:r>
            <a:rPr lang="fi-FI" dirty="0" err="1"/>
            <a:t>school</a:t>
          </a:r>
          <a:r>
            <a:rPr lang="fi-FI" dirty="0"/>
            <a:t> </a:t>
          </a:r>
          <a:r>
            <a:rPr lang="fi-FI" dirty="0" err="1"/>
            <a:t>nurse</a:t>
          </a:r>
          <a:r>
            <a:rPr lang="fi-FI" dirty="0"/>
            <a:t>, </a:t>
          </a:r>
          <a:r>
            <a:rPr lang="fi-FI" dirty="0" err="1"/>
            <a:t>school</a:t>
          </a:r>
          <a:r>
            <a:rPr lang="fi-FI" dirty="0"/>
            <a:t> </a:t>
          </a:r>
          <a:r>
            <a:rPr lang="fi-FI" dirty="0" err="1"/>
            <a:t>doctor</a:t>
          </a:r>
          <a:r>
            <a:rPr lang="fi-FI" dirty="0"/>
            <a:t>, </a:t>
          </a:r>
          <a:r>
            <a:rPr lang="fi-FI" dirty="0" err="1"/>
            <a:t>curator</a:t>
          </a:r>
          <a:r>
            <a:rPr lang="fi-FI" dirty="0"/>
            <a:t> and </a:t>
          </a:r>
          <a:r>
            <a:rPr lang="fi-FI" dirty="0" err="1"/>
            <a:t>psychologist</a:t>
          </a:r>
          <a:endParaRPr lang="en-US" dirty="0"/>
        </a:p>
      </dgm:t>
    </dgm:pt>
    <dgm:pt modelId="{421DE72F-45BB-4E71-8DFE-B7BD6EA088A2}" type="parTrans" cxnId="{3DA3ABB3-5142-4A20-8325-A92E612DA1AE}">
      <dgm:prSet/>
      <dgm:spPr/>
      <dgm:t>
        <a:bodyPr/>
        <a:lstStyle/>
        <a:p>
          <a:endParaRPr lang="en-US"/>
        </a:p>
      </dgm:t>
    </dgm:pt>
    <dgm:pt modelId="{EA243BE4-34CB-4BC5-96C3-4ACB7BEE3EFE}" type="sibTrans" cxnId="{3DA3ABB3-5142-4A20-8325-A92E612DA1AE}">
      <dgm:prSet/>
      <dgm:spPr/>
      <dgm:t>
        <a:bodyPr/>
        <a:lstStyle/>
        <a:p>
          <a:endParaRPr lang="en-US"/>
        </a:p>
      </dgm:t>
    </dgm:pt>
    <dgm:pt modelId="{0FA8CB70-4005-49A5-A397-DC168628F925}" type="pres">
      <dgm:prSet presAssocID="{271F6738-74AA-454C-823A-35CFD74F057E}" presName="outerComposite" presStyleCnt="0">
        <dgm:presLayoutVars>
          <dgm:chMax val="5"/>
          <dgm:dir/>
          <dgm:resizeHandles val="exact"/>
        </dgm:presLayoutVars>
      </dgm:prSet>
      <dgm:spPr/>
    </dgm:pt>
    <dgm:pt modelId="{1D26AFDC-0409-43A7-B710-4F7ACD8EB69D}" type="pres">
      <dgm:prSet presAssocID="{271F6738-74AA-454C-823A-35CFD74F057E}" presName="dummyMaxCanvas" presStyleCnt="0">
        <dgm:presLayoutVars/>
      </dgm:prSet>
      <dgm:spPr/>
    </dgm:pt>
    <dgm:pt modelId="{9B546FA7-B172-4266-82D4-40E7897F548E}" type="pres">
      <dgm:prSet presAssocID="{271F6738-74AA-454C-823A-35CFD74F057E}" presName="FiveNodes_1" presStyleLbl="node1" presStyleIdx="0" presStyleCnt="5">
        <dgm:presLayoutVars>
          <dgm:bulletEnabled val="1"/>
        </dgm:presLayoutVars>
      </dgm:prSet>
      <dgm:spPr/>
    </dgm:pt>
    <dgm:pt modelId="{A2F5E44F-022B-4ECE-9B63-53A0CC55D6B3}" type="pres">
      <dgm:prSet presAssocID="{271F6738-74AA-454C-823A-35CFD74F057E}" presName="FiveNodes_2" presStyleLbl="node1" presStyleIdx="1" presStyleCnt="5">
        <dgm:presLayoutVars>
          <dgm:bulletEnabled val="1"/>
        </dgm:presLayoutVars>
      </dgm:prSet>
      <dgm:spPr/>
    </dgm:pt>
    <dgm:pt modelId="{8CA55BC3-024F-4D43-9CA5-0E169E9CE6EC}" type="pres">
      <dgm:prSet presAssocID="{271F6738-74AA-454C-823A-35CFD74F057E}" presName="FiveNodes_3" presStyleLbl="node1" presStyleIdx="2" presStyleCnt="5">
        <dgm:presLayoutVars>
          <dgm:bulletEnabled val="1"/>
        </dgm:presLayoutVars>
      </dgm:prSet>
      <dgm:spPr/>
    </dgm:pt>
    <dgm:pt modelId="{EE369F4E-BCF1-43C3-9F61-0B5D3D74F9DA}" type="pres">
      <dgm:prSet presAssocID="{271F6738-74AA-454C-823A-35CFD74F057E}" presName="FiveNodes_4" presStyleLbl="node1" presStyleIdx="3" presStyleCnt="5">
        <dgm:presLayoutVars>
          <dgm:bulletEnabled val="1"/>
        </dgm:presLayoutVars>
      </dgm:prSet>
      <dgm:spPr/>
    </dgm:pt>
    <dgm:pt modelId="{ECC4EA3A-CF83-4E19-9F7D-1C7D8C6F9C89}" type="pres">
      <dgm:prSet presAssocID="{271F6738-74AA-454C-823A-35CFD74F057E}" presName="FiveNodes_5" presStyleLbl="node1" presStyleIdx="4" presStyleCnt="5">
        <dgm:presLayoutVars>
          <dgm:bulletEnabled val="1"/>
        </dgm:presLayoutVars>
      </dgm:prSet>
      <dgm:spPr/>
    </dgm:pt>
    <dgm:pt modelId="{58440230-D6AC-49D7-842C-3C4094C0C494}" type="pres">
      <dgm:prSet presAssocID="{271F6738-74AA-454C-823A-35CFD74F057E}" presName="FiveConn_1-2" presStyleLbl="fgAccFollowNode1" presStyleIdx="0" presStyleCnt="4">
        <dgm:presLayoutVars>
          <dgm:bulletEnabled val="1"/>
        </dgm:presLayoutVars>
      </dgm:prSet>
      <dgm:spPr/>
    </dgm:pt>
    <dgm:pt modelId="{670F9737-3163-4092-8135-7A119A7FC7EB}" type="pres">
      <dgm:prSet presAssocID="{271F6738-74AA-454C-823A-35CFD74F057E}" presName="FiveConn_2-3" presStyleLbl="fgAccFollowNode1" presStyleIdx="1" presStyleCnt="4">
        <dgm:presLayoutVars>
          <dgm:bulletEnabled val="1"/>
        </dgm:presLayoutVars>
      </dgm:prSet>
      <dgm:spPr/>
    </dgm:pt>
    <dgm:pt modelId="{6519A97C-8FF5-4F04-A013-8C06B6A2121F}" type="pres">
      <dgm:prSet presAssocID="{271F6738-74AA-454C-823A-35CFD74F057E}" presName="FiveConn_3-4" presStyleLbl="fgAccFollowNode1" presStyleIdx="2" presStyleCnt="4">
        <dgm:presLayoutVars>
          <dgm:bulletEnabled val="1"/>
        </dgm:presLayoutVars>
      </dgm:prSet>
      <dgm:spPr/>
    </dgm:pt>
    <dgm:pt modelId="{1E16E8D4-F78D-4032-9075-397250D24653}" type="pres">
      <dgm:prSet presAssocID="{271F6738-74AA-454C-823A-35CFD74F057E}" presName="FiveConn_4-5" presStyleLbl="fgAccFollowNode1" presStyleIdx="3" presStyleCnt="4">
        <dgm:presLayoutVars>
          <dgm:bulletEnabled val="1"/>
        </dgm:presLayoutVars>
      </dgm:prSet>
      <dgm:spPr/>
    </dgm:pt>
    <dgm:pt modelId="{1C9B6DD3-0AA7-4F3B-B578-102462835DD3}" type="pres">
      <dgm:prSet presAssocID="{271F6738-74AA-454C-823A-35CFD74F057E}" presName="FiveNodes_1_text" presStyleLbl="node1" presStyleIdx="4" presStyleCnt="5">
        <dgm:presLayoutVars>
          <dgm:bulletEnabled val="1"/>
        </dgm:presLayoutVars>
      </dgm:prSet>
      <dgm:spPr/>
    </dgm:pt>
    <dgm:pt modelId="{A9FE58F6-5CD1-41BA-9747-C2C68D327F3D}" type="pres">
      <dgm:prSet presAssocID="{271F6738-74AA-454C-823A-35CFD74F057E}" presName="FiveNodes_2_text" presStyleLbl="node1" presStyleIdx="4" presStyleCnt="5">
        <dgm:presLayoutVars>
          <dgm:bulletEnabled val="1"/>
        </dgm:presLayoutVars>
      </dgm:prSet>
      <dgm:spPr/>
    </dgm:pt>
    <dgm:pt modelId="{BA60BA64-F72D-4F95-BC3A-C87CDA464EA8}" type="pres">
      <dgm:prSet presAssocID="{271F6738-74AA-454C-823A-35CFD74F057E}" presName="FiveNodes_3_text" presStyleLbl="node1" presStyleIdx="4" presStyleCnt="5">
        <dgm:presLayoutVars>
          <dgm:bulletEnabled val="1"/>
        </dgm:presLayoutVars>
      </dgm:prSet>
      <dgm:spPr/>
    </dgm:pt>
    <dgm:pt modelId="{CF4D9069-1B8C-4F87-B5B2-50414452529E}" type="pres">
      <dgm:prSet presAssocID="{271F6738-74AA-454C-823A-35CFD74F057E}" presName="FiveNodes_4_text" presStyleLbl="node1" presStyleIdx="4" presStyleCnt="5">
        <dgm:presLayoutVars>
          <dgm:bulletEnabled val="1"/>
        </dgm:presLayoutVars>
      </dgm:prSet>
      <dgm:spPr/>
    </dgm:pt>
    <dgm:pt modelId="{A6372543-28C0-4AD6-9A27-0B3AE55FBBD4}" type="pres">
      <dgm:prSet presAssocID="{271F6738-74AA-454C-823A-35CFD74F057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410500C-99AE-4417-92D5-D68118F8D161}" type="presOf" srcId="{271F6738-74AA-454C-823A-35CFD74F057E}" destId="{0FA8CB70-4005-49A5-A397-DC168628F925}" srcOrd="0" destOrd="0" presId="urn:microsoft.com/office/officeart/2005/8/layout/vProcess5"/>
    <dgm:cxn modelId="{D6FF1E0D-01A6-4CAF-94C0-F78DAA24C3E6}" type="presOf" srcId="{95B37F37-1B71-4CCF-A5AD-BE1DDB17E5C6}" destId="{A9FE58F6-5CD1-41BA-9747-C2C68D327F3D}" srcOrd="1" destOrd="0" presId="urn:microsoft.com/office/officeart/2005/8/layout/vProcess5"/>
    <dgm:cxn modelId="{BC5A8617-5751-422A-935E-2F68F75D52AD}" srcId="{271F6738-74AA-454C-823A-35CFD74F057E}" destId="{95B37F37-1B71-4CCF-A5AD-BE1DDB17E5C6}" srcOrd="1" destOrd="0" parTransId="{3A541C0F-B152-47ED-A851-57BEDF2B021E}" sibTransId="{BE74D0AC-9C5C-41EB-9946-29552372E9E2}"/>
    <dgm:cxn modelId="{86417723-624B-4079-A98D-DA7F310EE881}" type="presOf" srcId="{95B37F37-1B71-4CCF-A5AD-BE1DDB17E5C6}" destId="{A2F5E44F-022B-4ECE-9B63-53A0CC55D6B3}" srcOrd="0" destOrd="0" presId="urn:microsoft.com/office/officeart/2005/8/layout/vProcess5"/>
    <dgm:cxn modelId="{F579F724-04BE-4A2F-9E64-997E1A8525E7}" type="presOf" srcId="{9AA4C1CB-B223-4FBF-9316-6F3339C5311F}" destId="{CF4D9069-1B8C-4F87-B5B2-50414452529E}" srcOrd="1" destOrd="0" presId="urn:microsoft.com/office/officeart/2005/8/layout/vProcess5"/>
    <dgm:cxn modelId="{DD1E4A28-C76E-4BC6-9177-21A0F434363A}" type="presOf" srcId="{2656ED42-7728-4C70-92A7-286E654E6A82}" destId="{1C9B6DD3-0AA7-4F3B-B578-102462835DD3}" srcOrd="1" destOrd="0" presId="urn:microsoft.com/office/officeart/2005/8/layout/vProcess5"/>
    <dgm:cxn modelId="{FBCC0F29-5C2C-423D-9E56-D18735680686}" type="presOf" srcId="{35DD2C51-07C7-4F87-BF1D-D16D704ECFD1}" destId="{BA60BA64-F72D-4F95-BC3A-C87CDA464EA8}" srcOrd="1" destOrd="0" presId="urn:microsoft.com/office/officeart/2005/8/layout/vProcess5"/>
    <dgm:cxn modelId="{7CB7642C-1C1F-4E21-82CE-CD25FE3BA851}" type="presOf" srcId="{9AA4C1CB-B223-4FBF-9316-6F3339C5311F}" destId="{EE369F4E-BCF1-43C3-9F61-0B5D3D74F9DA}" srcOrd="0" destOrd="0" presId="urn:microsoft.com/office/officeart/2005/8/layout/vProcess5"/>
    <dgm:cxn modelId="{34B31C2D-D6D2-4DCF-B60D-37A1C99D0EE3}" type="presOf" srcId="{F3E0CBCC-2182-4543-A096-91A5CA589BDE}" destId="{1E16E8D4-F78D-4032-9075-397250D24653}" srcOrd="0" destOrd="0" presId="urn:microsoft.com/office/officeart/2005/8/layout/vProcess5"/>
    <dgm:cxn modelId="{2E685047-ABB0-4898-8B6E-27651F0C59F8}" srcId="{271F6738-74AA-454C-823A-35CFD74F057E}" destId="{9AA4C1CB-B223-4FBF-9316-6F3339C5311F}" srcOrd="3" destOrd="0" parTransId="{2D45E9C9-828F-4DD4-8C81-C7CDC5718BDC}" sibTransId="{F3E0CBCC-2182-4543-A096-91A5CA589BDE}"/>
    <dgm:cxn modelId="{DB05EC71-420B-4DD0-849F-C698CA2C09FB}" type="presOf" srcId="{D40764B4-9F22-4337-8FA0-22A51E6180FD}" destId="{A6372543-28C0-4AD6-9A27-0B3AE55FBBD4}" srcOrd="1" destOrd="0" presId="urn:microsoft.com/office/officeart/2005/8/layout/vProcess5"/>
    <dgm:cxn modelId="{B9BE8F53-246A-4FB5-A25B-5BACAD9D6B64}" type="presOf" srcId="{B85F3B8F-9C87-48B8-B517-A11EA69820D2}" destId="{58440230-D6AC-49D7-842C-3C4094C0C494}" srcOrd="0" destOrd="0" presId="urn:microsoft.com/office/officeart/2005/8/layout/vProcess5"/>
    <dgm:cxn modelId="{0F1FA985-396C-492D-A273-30BA839E6633}" type="presOf" srcId="{D40764B4-9F22-4337-8FA0-22A51E6180FD}" destId="{ECC4EA3A-CF83-4E19-9F7D-1C7D8C6F9C89}" srcOrd="0" destOrd="0" presId="urn:microsoft.com/office/officeart/2005/8/layout/vProcess5"/>
    <dgm:cxn modelId="{66183795-CAF3-4C76-8D22-430FD0FCDEC3}" type="presOf" srcId="{35DD2C51-07C7-4F87-BF1D-D16D704ECFD1}" destId="{8CA55BC3-024F-4D43-9CA5-0E169E9CE6EC}" srcOrd="0" destOrd="0" presId="urn:microsoft.com/office/officeart/2005/8/layout/vProcess5"/>
    <dgm:cxn modelId="{0D56B4A3-C722-4948-ACAE-0616DF25E0B4}" type="presOf" srcId="{2656ED42-7728-4C70-92A7-286E654E6A82}" destId="{9B546FA7-B172-4266-82D4-40E7897F548E}" srcOrd="0" destOrd="0" presId="urn:microsoft.com/office/officeart/2005/8/layout/vProcess5"/>
    <dgm:cxn modelId="{110B30AE-4962-423B-BAB7-6BB1F3BF1517}" srcId="{271F6738-74AA-454C-823A-35CFD74F057E}" destId="{2656ED42-7728-4C70-92A7-286E654E6A82}" srcOrd="0" destOrd="0" parTransId="{1B8EB559-599C-4265-B8A6-B6566CBC9A14}" sibTransId="{B85F3B8F-9C87-48B8-B517-A11EA69820D2}"/>
    <dgm:cxn modelId="{3DA3ABB3-5142-4A20-8325-A92E612DA1AE}" srcId="{271F6738-74AA-454C-823A-35CFD74F057E}" destId="{D40764B4-9F22-4337-8FA0-22A51E6180FD}" srcOrd="4" destOrd="0" parTransId="{421DE72F-45BB-4E71-8DFE-B7BD6EA088A2}" sibTransId="{EA243BE4-34CB-4BC5-96C3-4ACB7BEE3EFE}"/>
    <dgm:cxn modelId="{01A847E8-CDD9-4128-9D49-328F04136751}" type="presOf" srcId="{2617BE26-2389-4BD6-A28B-D10C4FE701F0}" destId="{6519A97C-8FF5-4F04-A013-8C06B6A2121F}" srcOrd="0" destOrd="0" presId="urn:microsoft.com/office/officeart/2005/8/layout/vProcess5"/>
    <dgm:cxn modelId="{A25004EE-1F07-4BA5-8E33-32135D5C616D}" srcId="{271F6738-74AA-454C-823A-35CFD74F057E}" destId="{35DD2C51-07C7-4F87-BF1D-D16D704ECFD1}" srcOrd="2" destOrd="0" parTransId="{526814FA-1F0F-417A-BD6C-8A78086B1EE5}" sibTransId="{2617BE26-2389-4BD6-A28B-D10C4FE701F0}"/>
    <dgm:cxn modelId="{ABFEE4F5-1C1C-476C-B46A-BAA3E6529FAB}" type="presOf" srcId="{BE74D0AC-9C5C-41EB-9946-29552372E9E2}" destId="{670F9737-3163-4092-8135-7A119A7FC7EB}" srcOrd="0" destOrd="0" presId="urn:microsoft.com/office/officeart/2005/8/layout/vProcess5"/>
    <dgm:cxn modelId="{AE328905-1980-44B0-B7DE-FAA0CA1A9099}" type="presParOf" srcId="{0FA8CB70-4005-49A5-A397-DC168628F925}" destId="{1D26AFDC-0409-43A7-B710-4F7ACD8EB69D}" srcOrd="0" destOrd="0" presId="urn:microsoft.com/office/officeart/2005/8/layout/vProcess5"/>
    <dgm:cxn modelId="{98B5CAF9-FCC9-4C53-BB99-59CA542E6AAF}" type="presParOf" srcId="{0FA8CB70-4005-49A5-A397-DC168628F925}" destId="{9B546FA7-B172-4266-82D4-40E7897F548E}" srcOrd="1" destOrd="0" presId="urn:microsoft.com/office/officeart/2005/8/layout/vProcess5"/>
    <dgm:cxn modelId="{08A6EA01-9CA4-42EF-B242-21B70AFBA680}" type="presParOf" srcId="{0FA8CB70-4005-49A5-A397-DC168628F925}" destId="{A2F5E44F-022B-4ECE-9B63-53A0CC55D6B3}" srcOrd="2" destOrd="0" presId="urn:microsoft.com/office/officeart/2005/8/layout/vProcess5"/>
    <dgm:cxn modelId="{6D7960F3-4975-4C19-BAEC-83FB9B9339DC}" type="presParOf" srcId="{0FA8CB70-4005-49A5-A397-DC168628F925}" destId="{8CA55BC3-024F-4D43-9CA5-0E169E9CE6EC}" srcOrd="3" destOrd="0" presId="urn:microsoft.com/office/officeart/2005/8/layout/vProcess5"/>
    <dgm:cxn modelId="{B2C4F783-6E5A-40F5-9B12-BBE68F15E782}" type="presParOf" srcId="{0FA8CB70-4005-49A5-A397-DC168628F925}" destId="{EE369F4E-BCF1-43C3-9F61-0B5D3D74F9DA}" srcOrd="4" destOrd="0" presId="urn:microsoft.com/office/officeart/2005/8/layout/vProcess5"/>
    <dgm:cxn modelId="{5C24160C-98AD-43F8-AD50-83FB5BBF0A0B}" type="presParOf" srcId="{0FA8CB70-4005-49A5-A397-DC168628F925}" destId="{ECC4EA3A-CF83-4E19-9F7D-1C7D8C6F9C89}" srcOrd="5" destOrd="0" presId="urn:microsoft.com/office/officeart/2005/8/layout/vProcess5"/>
    <dgm:cxn modelId="{660AF4D2-88F6-4B34-A26D-AD5AB2A06A86}" type="presParOf" srcId="{0FA8CB70-4005-49A5-A397-DC168628F925}" destId="{58440230-D6AC-49D7-842C-3C4094C0C494}" srcOrd="6" destOrd="0" presId="urn:microsoft.com/office/officeart/2005/8/layout/vProcess5"/>
    <dgm:cxn modelId="{06BD8070-4362-4EEC-81E6-474B16CE552C}" type="presParOf" srcId="{0FA8CB70-4005-49A5-A397-DC168628F925}" destId="{670F9737-3163-4092-8135-7A119A7FC7EB}" srcOrd="7" destOrd="0" presId="urn:microsoft.com/office/officeart/2005/8/layout/vProcess5"/>
    <dgm:cxn modelId="{A1E4E18E-B593-4709-9E05-9954F300F41F}" type="presParOf" srcId="{0FA8CB70-4005-49A5-A397-DC168628F925}" destId="{6519A97C-8FF5-4F04-A013-8C06B6A2121F}" srcOrd="8" destOrd="0" presId="urn:microsoft.com/office/officeart/2005/8/layout/vProcess5"/>
    <dgm:cxn modelId="{FED9629A-1014-446B-9D3E-9DED0FD8486D}" type="presParOf" srcId="{0FA8CB70-4005-49A5-A397-DC168628F925}" destId="{1E16E8D4-F78D-4032-9075-397250D24653}" srcOrd="9" destOrd="0" presId="urn:microsoft.com/office/officeart/2005/8/layout/vProcess5"/>
    <dgm:cxn modelId="{A38415BC-57DB-4BD3-9500-DE4931ED17B2}" type="presParOf" srcId="{0FA8CB70-4005-49A5-A397-DC168628F925}" destId="{1C9B6DD3-0AA7-4F3B-B578-102462835DD3}" srcOrd="10" destOrd="0" presId="urn:microsoft.com/office/officeart/2005/8/layout/vProcess5"/>
    <dgm:cxn modelId="{BEE1FBA1-2381-4E83-9F63-9E4E0412747E}" type="presParOf" srcId="{0FA8CB70-4005-49A5-A397-DC168628F925}" destId="{A9FE58F6-5CD1-41BA-9747-C2C68D327F3D}" srcOrd="11" destOrd="0" presId="urn:microsoft.com/office/officeart/2005/8/layout/vProcess5"/>
    <dgm:cxn modelId="{DAD88689-78D8-4D0E-A701-76C7F5B25649}" type="presParOf" srcId="{0FA8CB70-4005-49A5-A397-DC168628F925}" destId="{BA60BA64-F72D-4F95-BC3A-C87CDA464EA8}" srcOrd="12" destOrd="0" presId="urn:microsoft.com/office/officeart/2005/8/layout/vProcess5"/>
    <dgm:cxn modelId="{B5274971-82AF-4E66-820C-1FA77EE06050}" type="presParOf" srcId="{0FA8CB70-4005-49A5-A397-DC168628F925}" destId="{CF4D9069-1B8C-4F87-B5B2-50414452529E}" srcOrd="13" destOrd="0" presId="urn:microsoft.com/office/officeart/2005/8/layout/vProcess5"/>
    <dgm:cxn modelId="{531270E6-07A3-4670-B7EF-36BB4FF4A548}" type="presParOf" srcId="{0FA8CB70-4005-49A5-A397-DC168628F925}" destId="{A6372543-28C0-4AD6-9A27-0B3AE55FBBD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302EC1-A6EA-411C-9076-EA19E78738FC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77079CE-2E0F-48F3-8C55-70D6F6B2716D}">
      <dgm:prSet/>
      <dgm:spPr/>
      <dgm:t>
        <a:bodyPr/>
        <a:lstStyle/>
        <a:p>
          <a:r>
            <a:rPr lang="fi-FI"/>
            <a:t>Schools own special class</a:t>
          </a:r>
          <a:endParaRPr lang="en-US"/>
        </a:p>
      </dgm:t>
    </dgm:pt>
    <dgm:pt modelId="{671375BF-1E20-467C-A4F0-99775578F73B}" type="parTrans" cxnId="{36BC3F75-4238-4BC5-8770-FA38917FF474}">
      <dgm:prSet/>
      <dgm:spPr/>
      <dgm:t>
        <a:bodyPr/>
        <a:lstStyle/>
        <a:p>
          <a:endParaRPr lang="en-US"/>
        </a:p>
      </dgm:t>
    </dgm:pt>
    <dgm:pt modelId="{9CB2E8EA-DCF5-4A95-870A-A6C25DB3DF05}" type="sibTrans" cxnId="{36BC3F75-4238-4BC5-8770-FA38917FF474}">
      <dgm:prSet/>
      <dgm:spPr/>
      <dgm:t>
        <a:bodyPr/>
        <a:lstStyle/>
        <a:p>
          <a:endParaRPr lang="en-US"/>
        </a:p>
      </dgm:t>
    </dgm:pt>
    <dgm:pt modelId="{5626B405-B604-411E-AB23-21E86BC84F3A}">
      <dgm:prSet/>
      <dgm:spPr/>
      <dgm:t>
        <a:bodyPr/>
        <a:lstStyle/>
        <a:p>
          <a:r>
            <a:rPr lang="fi-FI"/>
            <a:t>City’s intensive special class</a:t>
          </a:r>
          <a:endParaRPr lang="en-US"/>
        </a:p>
      </dgm:t>
    </dgm:pt>
    <dgm:pt modelId="{ED9EB52F-F720-408B-97A2-E722DF337AA9}" type="parTrans" cxnId="{76DCE5EC-E7F2-4CE8-821A-A290B00A4607}">
      <dgm:prSet/>
      <dgm:spPr/>
      <dgm:t>
        <a:bodyPr/>
        <a:lstStyle/>
        <a:p>
          <a:endParaRPr lang="en-US"/>
        </a:p>
      </dgm:t>
    </dgm:pt>
    <dgm:pt modelId="{F7949CDC-D92A-43B4-AEB5-1F807A5976BC}" type="sibTrans" cxnId="{76DCE5EC-E7F2-4CE8-821A-A290B00A4607}">
      <dgm:prSet/>
      <dgm:spPr/>
      <dgm:t>
        <a:bodyPr/>
        <a:lstStyle/>
        <a:p>
          <a:endParaRPr lang="en-US"/>
        </a:p>
      </dgm:t>
    </dgm:pt>
    <dgm:pt modelId="{48D8FC39-D42D-4785-A876-9502129E9736}">
      <dgm:prSet/>
      <dgm:spPr/>
      <dgm:t>
        <a:bodyPr/>
        <a:lstStyle/>
        <a:p>
          <a:r>
            <a:rPr lang="fi-FI"/>
            <a:t>Special school</a:t>
          </a:r>
          <a:endParaRPr lang="en-US"/>
        </a:p>
      </dgm:t>
    </dgm:pt>
    <dgm:pt modelId="{C4E0104A-0DAD-4E42-BCC2-376834DFB66C}" type="parTrans" cxnId="{90F652EA-B4EC-448F-B28A-1D2EE1E8DDA4}">
      <dgm:prSet/>
      <dgm:spPr/>
      <dgm:t>
        <a:bodyPr/>
        <a:lstStyle/>
        <a:p>
          <a:endParaRPr lang="en-US"/>
        </a:p>
      </dgm:t>
    </dgm:pt>
    <dgm:pt modelId="{DD887567-A12C-4D8F-BD0E-6ABA18955A52}" type="sibTrans" cxnId="{90F652EA-B4EC-448F-B28A-1D2EE1E8DDA4}">
      <dgm:prSet/>
      <dgm:spPr/>
      <dgm:t>
        <a:bodyPr/>
        <a:lstStyle/>
        <a:p>
          <a:endParaRPr lang="en-US"/>
        </a:p>
      </dgm:t>
    </dgm:pt>
    <dgm:pt modelId="{06E47418-FA51-4FDC-B216-048376234057}" type="pres">
      <dgm:prSet presAssocID="{5E302EC1-A6EA-411C-9076-EA19E78738F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67FE9A6-92C6-41E9-8857-0C2A75FD2719}" type="pres">
      <dgm:prSet presAssocID="{377079CE-2E0F-48F3-8C55-70D6F6B2716D}" presName="hierRoot1" presStyleCnt="0"/>
      <dgm:spPr/>
    </dgm:pt>
    <dgm:pt modelId="{02FC445B-12CA-468C-8EA3-7B617584E540}" type="pres">
      <dgm:prSet presAssocID="{377079CE-2E0F-48F3-8C55-70D6F6B2716D}" presName="composite" presStyleCnt="0"/>
      <dgm:spPr/>
    </dgm:pt>
    <dgm:pt modelId="{ED2CD63D-4F9A-469B-89C3-63E363472B4D}" type="pres">
      <dgm:prSet presAssocID="{377079CE-2E0F-48F3-8C55-70D6F6B2716D}" presName="background" presStyleLbl="node0" presStyleIdx="0" presStyleCnt="3"/>
      <dgm:spPr/>
    </dgm:pt>
    <dgm:pt modelId="{0EF57E23-B198-4157-AB1E-AB88250DC811}" type="pres">
      <dgm:prSet presAssocID="{377079CE-2E0F-48F3-8C55-70D6F6B2716D}" presName="text" presStyleLbl="fgAcc0" presStyleIdx="0" presStyleCnt="3">
        <dgm:presLayoutVars>
          <dgm:chPref val="3"/>
        </dgm:presLayoutVars>
      </dgm:prSet>
      <dgm:spPr/>
    </dgm:pt>
    <dgm:pt modelId="{7A0D3AE8-6AB6-4B1B-8B51-12EE851AF264}" type="pres">
      <dgm:prSet presAssocID="{377079CE-2E0F-48F3-8C55-70D6F6B2716D}" presName="hierChild2" presStyleCnt="0"/>
      <dgm:spPr/>
    </dgm:pt>
    <dgm:pt modelId="{CB5E2A1A-C0A7-4649-ADA8-4FF13D303373}" type="pres">
      <dgm:prSet presAssocID="{5626B405-B604-411E-AB23-21E86BC84F3A}" presName="hierRoot1" presStyleCnt="0"/>
      <dgm:spPr/>
    </dgm:pt>
    <dgm:pt modelId="{7E3FDA11-AF89-4FF4-9AC0-73B40128438C}" type="pres">
      <dgm:prSet presAssocID="{5626B405-B604-411E-AB23-21E86BC84F3A}" presName="composite" presStyleCnt="0"/>
      <dgm:spPr/>
    </dgm:pt>
    <dgm:pt modelId="{D6AA6770-2128-4D18-B0B0-79468EE85885}" type="pres">
      <dgm:prSet presAssocID="{5626B405-B604-411E-AB23-21E86BC84F3A}" presName="background" presStyleLbl="node0" presStyleIdx="1" presStyleCnt="3"/>
      <dgm:spPr/>
    </dgm:pt>
    <dgm:pt modelId="{BBED71AB-F5A7-4C30-A721-3B81C5306F8B}" type="pres">
      <dgm:prSet presAssocID="{5626B405-B604-411E-AB23-21E86BC84F3A}" presName="text" presStyleLbl="fgAcc0" presStyleIdx="1" presStyleCnt="3">
        <dgm:presLayoutVars>
          <dgm:chPref val="3"/>
        </dgm:presLayoutVars>
      </dgm:prSet>
      <dgm:spPr/>
    </dgm:pt>
    <dgm:pt modelId="{64879F54-2114-46D5-9579-F75D546F1A02}" type="pres">
      <dgm:prSet presAssocID="{5626B405-B604-411E-AB23-21E86BC84F3A}" presName="hierChild2" presStyleCnt="0"/>
      <dgm:spPr/>
    </dgm:pt>
    <dgm:pt modelId="{1703B285-71A2-4A24-9891-44D6892576CE}" type="pres">
      <dgm:prSet presAssocID="{48D8FC39-D42D-4785-A876-9502129E9736}" presName="hierRoot1" presStyleCnt="0"/>
      <dgm:spPr/>
    </dgm:pt>
    <dgm:pt modelId="{27F95AF4-2E85-4E8A-84A7-CFEAA3ADDC91}" type="pres">
      <dgm:prSet presAssocID="{48D8FC39-D42D-4785-A876-9502129E9736}" presName="composite" presStyleCnt="0"/>
      <dgm:spPr/>
    </dgm:pt>
    <dgm:pt modelId="{97D9CAF7-88CE-41D3-81B4-AC13F4AA70B3}" type="pres">
      <dgm:prSet presAssocID="{48D8FC39-D42D-4785-A876-9502129E9736}" presName="background" presStyleLbl="node0" presStyleIdx="2" presStyleCnt="3"/>
      <dgm:spPr/>
    </dgm:pt>
    <dgm:pt modelId="{C8BB742B-83FE-4103-856E-A49F7AFEFAD5}" type="pres">
      <dgm:prSet presAssocID="{48D8FC39-D42D-4785-A876-9502129E9736}" presName="text" presStyleLbl="fgAcc0" presStyleIdx="2" presStyleCnt="3">
        <dgm:presLayoutVars>
          <dgm:chPref val="3"/>
        </dgm:presLayoutVars>
      </dgm:prSet>
      <dgm:spPr/>
    </dgm:pt>
    <dgm:pt modelId="{DA15E4AB-0F5B-43DB-BC56-05A4D33BC8CA}" type="pres">
      <dgm:prSet presAssocID="{48D8FC39-D42D-4785-A876-9502129E9736}" presName="hierChild2" presStyleCnt="0"/>
      <dgm:spPr/>
    </dgm:pt>
  </dgm:ptLst>
  <dgm:cxnLst>
    <dgm:cxn modelId="{25B4AF5B-7A0B-4CEE-8FA1-5AAED1AE1AC3}" type="presOf" srcId="{5626B405-B604-411E-AB23-21E86BC84F3A}" destId="{BBED71AB-F5A7-4C30-A721-3B81C5306F8B}" srcOrd="0" destOrd="0" presId="urn:microsoft.com/office/officeart/2005/8/layout/hierarchy1"/>
    <dgm:cxn modelId="{9146D95C-6364-46C2-A353-12B51892DE0A}" type="presOf" srcId="{48D8FC39-D42D-4785-A876-9502129E9736}" destId="{C8BB742B-83FE-4103-856E-A49F7AFEFAD5}" srcOrd="0" destOrd="0" presId="urn:microsoft.com/office/officeart/2005/8/layout/hierarchy1"/>
    <dgm:cxn modelId="{CC2BD46D-0DC9-4959-AF99-13CC1C97A9EF}" type="presOf" srcId="{377079CE-2E0F-48F3-8C55-70D6F6B2716D}" destId="{0EF57E23-B198-4157-AB1E-AB88250DC811}" srcOrd="0" destOrd="0" presId="urn:microsoft.com/office/officeart/2005/8/layout/hierarchy1"/>
    <dgm:cxn modelId="{36BC3F75-4238-4BC5-8770-FA38917FF474}" srcId="{5E302EC1-A6EA-411C-9076-EA19E78738FC}" destId="{377079CE-2E0F-48F3-8C55-70D6F6B2716D}" srcOrd="0" destOrd="0" parTransId="{671375BF-1E20-467C-A4F0-99775578F73B}" sibTransId="{9CB2E8EA-DCF5-4A95-870A-A6C25DB3DF05}"/>
    <dgm:cxn modelId="{1F9F13B0-CD44-4CEB-B79D-75E461481B3A}" type="presOf" srcId="{5E302EC1-A6EA-411C-9076-EA19E78738FC}" destId="{06E47418-FA51-4FDC-B216-048376234057}" srcOrd="0" destOrd="0" presId="urn:microsoft.com/office/officeart/2005/8/layout/hierarchy1"/>
    <dgm:cxn modelId="{90F652EA-B4EC-448F-B28A-1D2EE1E8DDA4}" srcId="{5E302EC1-A6EA-411C-9076-EA19E78738FC}" destId="{48D8FC39-D42D-4785-A876-9502129E9736}" srcOrd="2" destOrd="0" parTransId="{C4E0104A-0DAD-4E42-BCC2-376834DFB66C}" sibTransId="{DD887567-A12C-4D8F-BD0E-6ABA18955A52}"/>
    <dgm:cxn modelId="{76DCE5EC-E7F2-4CE8-821A-A290B00A4607}" srcId="{5E302EC1-A6EA-411C-9076-EA19E78738FC}" destId="{5626B405-B604-411E-AB23-21E86BC84F3A}" srcOrd="1" destOrd="0" parTransId="{ED9EB52F-F720-408B-97A2-E722DF337AA9}" sibTransId="{F7949CDC-D92A-43B4-AEB5-1F807A5976BC}"/>
    <dgm:cxn modelId="{28F4488A-48B4-48CC-91D3-A141192311EA}" type="presParOf" srcId="{06E47418-FA51-4FDC-B216-048376234057}" destId="{067FE9A6-92C6-41E9-8857-0C2A75FD2719}" srcOrd="0" destOrd="0" presId="urn:microsoft.com/office/officeart/2005/8/layout/hierarchy1"/>
    <dgm:cxn modelId="{8CE1BAE3-074D-4551-8493-1E17291A7DD1}" type="presParOf" srcId="{067FE9A6-92C6-41E9-8857-0C2A75FD2719}" destId="{02FC445B-12CA-468C-8EA3-7B617584E540}" srcOrd="0" destOrd="0" presId="urn:microsoft.com/office/officeart/2005/8/layout/hierarchy1"/>
    <dgm:cxn modelId="{E612FB28-42B8-4AD9-A0BA-6C2CDD95D68F}" type="presParOf" srcId="{02FC445B-12CA-468C-8EA3-7B617584E540}" destId="{ED2CD63D-4F9A-469B-89C3-63E363472B4D}" srcOrd="0" destOrd="0" presId="urn:microsoft.com/office/officeart/2005/8/layout/hierarchy1"/>
    <dgm:cxn modelId="{A50AC14E-7758-4E7E-AEE9-3AB62FD248AA}" type="presParOf" srcId="{02FC445B-12CA-468C-8EA3-7B617584E540}" destId="{0EF57E23-B198-4157-AB1E-AB88250DC811}" srcOrd="1" destOrd="0" presId="urn:microsoft.com/office/officeart/2005/8/layout/hierarchy1"/>
    <dgm:cxn modelId="{7551F78E-44B7-4064-BA47-A1095371F9F7}" type="presParOf" srcId="{067FE9A6-92C6-41E9-8857-0C2A75FD2719}" destId="{7A0D3AE8-6AB6-4B1B-8B51-12EE851AF264}" srcOrd="1" destOrd="0" presId="urn:microsoft.com/office/officeart/2005/8/layout/hierarchy1"/>
    <dgm:cxn modelId="{42D73240-93D2-4443-B519-18DCA00621B1}" type="presParOf" srcId="{06E47418-FA51-4FDC-B216-048376234057}" destId="{CB5E2A1A-C0A7-4649-ADA8-4FF13D303373}" srcOrd="1" destOrd="0" presId="urn:microsoft.com/office/officeart/2005/8/layout/hierarchy1"/>
    <dgm:cxn modelId="{762A4987-F22D-414C-AB73-D859C01B42B1}" type="presParOf" srcId="{CB5E2A1A-C0A7-4649-ADA8-4FF13D303373}" destId="{7E3FDA11-AF89-4FF4-9AC0-73B40128438C}" srcOrd="0" destOrd="0" presId="urn:microsoft.com/office/officeart/2005/8/layout/hierarchy1"/>
    <dgm:cxn modelId="{FEFC8BA5-02B5-44DD-A2BE-E841244D2B1D}" type="presParOf" srcId="{7E3FDA11-AF89-4FF4-9AC0-73B40128438C}" destId="{D6AA6770-2128-4D18-B0B0-79468EE85885}" srcOrd="0" destOrd="0" presId="urn:microsoft.com/office/officeart/2005/8/layout/hierarchy1"/>
    <dgm:cxn modelId="{F9D6D305-9EA5-44AA-BE12-7C5E95F8E3D5}" type="presParOf" srcId="{7E3FDA11-AF89-4FF4-9AC0-73B40128438C}" destId="{BBED71AB-F5A7-4C30-A721-3B81C5306F8B}" srcOrd="1" destOrd="0" presId="urn:microsoft.com/office/officeart/2005/8/layout/hierarchy1"/>
    <dgm:cxn modelId="{0514215C-FE9B-48C2-9278-A82478406AD7}" type="presParOf" srcId="{CB5E2A1A-C0A7-4649-ADA8-4FF13D303373}" destId="{64879F54-2114-46D5-9579-F75D546F1A02}" srcOrd="1" destOrd="0" presId="urn:microsoft.com/office/officeart/2005/8/layout/hierarchy1"/>
    <dgm:cxn modelId="{0CFC97EC-F8CA-4F76-A349-957B138F33E5}" type="presParOf" srcId="{06E47418-FA51-4FDC-B216-048376234057}" destId="{1703B285-71A2-4A24-9891-44D6892576CE}" srcOrd="2" destOrd="0" presId="urn:microsoft.com/office/officeart/2005/8/layout/hierarchy1"/>
    <dgm:cxn modelId="{3FEDA3AD-E094-454F-B701-DDBAC6BCEDFF}" type="presParOf" srcId="{1703B285-71A2-4A24-9891-44D6892576CE}" destId="{27F95AF4-2E85-4E8A-84A7-CFEAA3ADDC91}" srcOrd="0" destOrd="0" presId="urn:microsoft.com/office/officeart/2005/8/layout/hierarchy1"/>
    <dgm:cxn modelId="{FC70EFC4-4C7A-46D3-AA23-5105D15DE485}" type="presParOf" srcId="{27F95AF4-2E85-4E8A-84A7-CFEAA3ADDC91}" destId="{97D9CAF7-88CE-41D3-81B4-AC13F4AA70B3}" srcOrd="0" destOrd="0" presId="urn:microsoft.com/office/officeart/2005/8/layout/hierarchy1"/>
    <dgm:cxn modelId="{98ACA4CA-4253-44D4-B29F-5376E98A0109}" type="presParOf" srcId="{27F95AF4-2E85-4E8A-84A7-CFEAA3ADDC91}" destId="{C8BB742B-83FE-4103-856E-A49F7AFEFAD5}" srcOrd="1" destOrd="0" presId="urn:microsoft.com/office/officeart/2005/8/layout/hierarchy1"/>
    <dgm:cxn modelId="{AFF81159-A2CD-4784-9DE9-8695BCEDA2A6}" type="presParOf" srcId="{1703B285-71A2-4A24-9891-44D6892576CE}" destId="{DA15E4AB-0F5B-43DB-BC56-05A4D33BC8C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D47F21-17B4-4951-BD44-BF0EE6576715}" type="doc">
      <dgm:prSet loTypeId="urn:microsoft.com/office/officeart/2005/8/layout/matrix3" loCatId="matrix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6F36EE8-2810-44E1-93CE-5E33B74EBA94}">
      <dgm:prSet/>
      <dgm:spPr/>
      <dgm:t>
        <a:bodyPr/>
        <a:lstStyle/>
        <a:p>
          <a:r>
            <a:rPr lang="en-US"/>
            <a:t>Clarify and harmonise the forms of learning support and support measures </a:t>
          </a:r>
        </a:p>
      </dgm:t>
    </dgm:pt>
    <dgm:pt modelId="{172F05DC-5059-4EBB-ADED-F921E10F6201}" type="parTrans" cxnId="{FD7D1A62-7117-4CF1-B8AB-55F97EBD340D}">
      <dgm:prSet/>
      <dgm:spPr/>
      <dgm:t>
        <a:bodyPr/>
        <a:lstStyle/>
        <a:p>
          <a:endParaRPr lang="en-US"/>
        </a:p>
      </dgm:t>
    </dgm:pt>
    <dgm:pt modelId="{A71FDA0B-9D99-4C34-BA52-23C32D95E485}" type="sibTrans" cxnId="{FD7D1A62-7117-4CF1-B8AB-55F97EBD340D}">
      <dgm:prSet/>
      <dgm:spPr/>
      <dgm:t>
        <a:bodyPr/>
        <a:lstStyle/>
        <a:p>
          <a:endParaRPr lang="en-US"/>
        </a:p>
      </dgm:t>
    </dgm:pt>
    <dgm:pt modelId="{3464C67B-CAA6-4EB5-83DB-14357D6A3E22}">
      <dgm:prSet/>
      <dgm:spPr/>
      <dgm:t>
        <a:bodyPr/>
        <a:lstStyle/>
        <a:p>
          <a:r>
            <a:rPr lang="en-US"/>
            <a:t>Harmonise the continuum of support from pre-primary education to upper secondary education</a:t>
          </a:r>
        </a:p>
      </dgm:t>
    </dgm:pt>
    <dgm:pt modelId="{D78DEA8D-D6C7-46DF-B325-E6D0D2DB2096}" type="parTrans" cxnId="{5E126461-FE13-4970-B72D-08B99D9C948D}">
      <dgm:prSet/>
      <dgm:spPr/>
      <dgm:t>
        <a:bodyPr/>
        <a:lstStyle/>
        <a:p>
          <a:endParaRPr lang="en-US"/>
        </a:p>
      </dgm:t>
    </dgm:pt>
    <dgm:pt modelId="{E37FBDC7-625C-43F5-B529-8AD4F9A96772}" type="sibTrans" cxnId="{5E126461-FE13-4970-B72D-08B99D9C948D}">
      <dgm:prSet/>
      <dgm:spPr/>
      <dgm:t>
        <a:bodyPr/>
        <a:lstStyle/>
        <a:p>
          <a:endParaRPr lang="en-US"/>
        </a:p>
      </dgm:t>
    </dgm:pt>
    <dgm:pt modelId="{D8749AB0-52B5-44B0-8430-F88156B27E02}">
      <dgm:prSet/>
      <dgm:spPr/>
      <dgm:t>
        <a:bodyPr/>
        <a:lstStyle/>
        <a:p>
          <a:r>
            <a:rPr lang="en-US"/>
            <a:t>Strengthen the focus of support on early and timely support</a:t>
          </a:r>
        </a:p>
      </dgm:t>
    </dgm:pt>
    <dgm:pt modelId="{CEF406A5-7EEA-4049-95AB-807093136E70}" type="parTrans" cxnId="{2181C6E2-26C0-4C2C-87AD-74BD803D6ED9}">
      <dgm:prSet/>
      <dgm:spPr/>
      <dgm:t>
        <a:bodyPr/>
        <a:lstStyle/>
        <a:p>
          <a:endParaRPr lang="en-US"/>
        </a:p>
      </dgm:t>
    </dgm:pt>
    <dgm:pt modelId="{5D61485D-5BA2-4696-861F-FB846FC69797}" type="sibTrans" cxnId="{2181C6E2-26C0-4C2C-87AD-74BD803D6ED9}">
      <dgm:prSet/>
      <dgm:spPr/>
      <dgm:t>
        <a:bodyPr/>
        <a:lstStyle/>
        <a:p>
          <a:endParaRPr lang="en-US"/>
        </a:p>
      </dgm:t>
    </dgm:pt>
    <dgm:pt modelId="{7534058A-B16B-4633-855F-E96E37EFA354}">
      <dgm:prSet/>
      <dgm:spPr/>
      <dgm:t>
        <a:bodyPr/>
        <a:lstStyle/>
        <a:p>
          <a:r>
            <a:rPr lang="en-US"/>
            <a:t>Less documents to write, more time to give support</a:t>
          </a:r>
        </a:p>
      </dgm:t>
    </dgm:pt>
    <dgm:pt modelId="{C0265A89-AB27-4DF8-B4A0-3B92E515B10D}" type="parTrans" cxnId="{45C85FEB-F005-495A-AD5B-7A4755F6BBEB}">
      <dgm:prSet/>
      <dgm:spPr/>
      <dgm:t>
        <a:bodyPr/>
        <a:lstStyle/>
        <a:p>
          <a:endParaRPr lang="en-US"/>
        </a:p>
      </dgm:t>
    </dgm:pt>
    <dgm:pt modelId="{C2CE9A92-C391-41DB-9CBF-E2B90101F043}" type="sibTrans" cxnId="{45C85FEB-F005-495A-AD5B-7A4755F6BBEB}">
      <dgm:prSet/>
      <dgm:spPr/>
      <dgm:t>
        <a:bodyPr/>
        <a:lstStyle/>
        <a:p>
          <a:endParaRPr lang="en-US"/>
        </a:p>
      </dgm:t>
    </dgm:pt>
    <dgm:pt modelId="{66E1B5EC-3015-475B-951C-B037E74F9DD9}" type="pres">
      <dgm:prSet presAssocID="{FED47F21-17B4-4951-BD44-BF0EE6576715}" presName="matrix" presStyleCnt="0">
        <dgm:presLayoutVars>
          <dgm:chMax val="1"/>
          <dgm:dir/>
          <dgm:resizeHandles val="exact"/>
        </dgm:presLayoutVars>
      </dgm:prSet>
      <dgm:spPr/>
    </dgm:pt>
    <dgm:pt modelId="{7727789D-7257-4891-B09F-DAA2B63024C6}" type="pres">
      <dgm:prSet presAssocID="{FED47F21-17B4-4951-BD44-BF0EE6576715}" presName="diamond" presStyleLbl="bgShp" presStyleIdx="0" presStyleCnt="1"/>
      <dgm:spPr/>
    </dgm:pt>
    <dgm:pt modelId="{1FEB1A21-6B76-4945-B5B8-FA49C76722B7}" type="pres">
      <dgm:prSet presAssocID="{FED47F21-17B4-4951-BD44-BF0EE657671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43D160A-C0D5-48AF-B02E-656F34F66EA6}" type="pres">
      <dgm:prSet presAssocID="{FED47F21-17B4-4951-BD44-BF0EE657671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115A0AF-2D07-4DE4-A04F-303309D46A64}" type="pres">
      <dgm:prSet presAssocID="{FED47F21-17B4-4951-BD44-BF0EE657671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52B3D8E-8F0C-4F1A-B9D3-186BF013D09B}" type="pres">
      <dgm:prSet presAssocID="{FED47F21-17B4-4951-BD44-BF0EE657671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6E98517-2906-4AC3-B1AD-A65F5218BB06}" type="presOf" srcId="{7534058A-B16B-4633-855F-E96E37EFA354}" destId="{E52B3D8E-8F0C-4F1A-B9D3-186BF013D09B}" srcOrd="0" destOrd="0" presId="urn:microsoft.com/office/officeart/2005/8/layout/matrix3"/>
    <dgm:cxn modelId="{64956029-54AE-4F9F-8453-63E880919369}" type="presOf" srcId="{3464C67B-CAA6-4EB5-83DB-14357D6A3E22}" destId="{443D160A-C0D5-48AF-B02E-656F34F66EA6}" srcOrd="0" destOrd="0" presId="urn:microsoft.com/office/officeart/2005/8/layout/matrix3"/>
    <dgm:cxn modelId="{0A73F731-DFFA-4E4E-BF33-4A9BB3EC19AC}" type="presOf" srcId="{D6F36EE8-2810-44E1-93CE-5E33B74EBA94}" destId="{1FEB1A21-6B76-4945-B5B8-FA49C76722B7}" srcOrd="0" destOrd="0" presId="urn:microsoft.com/office/officeart/2005/8/layout/matrix3"/>
    <dgm:cxn modelId="{5E126461-FE13-4970-B72D-08B99D9C948D}" srcId="{FED47F21-17B4-4951-BD44-BF0EE6576715}" destId="{3464C67B-CAA6-4EB5-83DB-14357D6A3E22}" srcOrd="1" destOrd="0" parTransId="{D78DEA8D-D6C7-46DF-B325-E6D0D2DB2096}" sibTransId="{E37FBDC7-625C-43F5-B529-8AD4F9A96772}"/>
    <dgm:cxn modelId="{8C24E661-5799-48F3-83C1-2647694513DC}" type="presOf" srcId="{D8749AB0-52B5-44B0-8430-F88156B27E02}" destId="{1115A0AF-2D07-4DE4-A04F-303309D46A64}" srcOrd="0" destOrd="0" presId="urn:microsoft.com/office/officeart/2005/8/layout/matrix3"/>
    <dgm:cxn modelId="{FD7D1A62-7117-4CF1-B8AB-55F97EBD340D}" srcId="{FED47F21-17B4-4951-BD44-BF0EE6576715}" destId="{D6F36EE8-2810-44E1-93CE-5E33B74EBA94}" srcOrd="0" destOrd="0" parTransId="{172F05DC-5059-4EBB-ADED-F921E10F6201}" sibTransId="{A71FDA0B-9D99-4C34-BA52-23C32D95E485}"/>
    <dgm:cxn modelId="{D5F05A99-F5CE-4074-907D-BFB14B1E065B}" type="presOf" srcId="{FED47F21-17B4-4951-BD44-BF0EE6576715}" destId="{66E1B5EC-3015-475B-951C-B037E74F9DD9}" srcOrd="0" destOrd="0" presId="urn:microsoft.com/office/officeart/2005/8/layout/matrix3"/>
    <dgm:cxn modelId="{2181C6E2-26C0-4C2C-87AD-74BD803D6ED9}" srcId="{FED47F21-17B4-4951-BD44-BF0EE6576715}" destId="{D8749AB0-52B5-44B0-8430-F88156B27E02}" srcOrd="2" destOrd="0" parTransId="{CEF406A5-7EEA-4049-95AB-807093136E70}" sibTransId="{5D61485D-5BA2-4696-861F-FB846FC69797}"/>
    <dgm:cxn modelId="{45C85FEB-F005-495A-AD5B-7A4755F6BBEB}" srcId="{FED47F21-17B4-4951-BD44-BF0EE6576715}" destId="{7534058A-B16B-4633-855F-E96E37EFA354}" srcOrd="3" destOrd="0" parTransId="{C0265A89-AB27-4DF8-B4A0-3B92E515B10D}" sibTransId="{C2CE9A92-C391-41DB-9CBF-E2B90101F043}"/>
    <dgm:cxn modelId="{FF40FD9F-C274-4521-AA84-8C431B850361}" type="presParOf" srcId="{66E1B5EC-3015-475B-951C-B037E74F9DD9}" destId="{7727789D-7257-4891-B09F-DAA2B63024C6}" srcOrd="0" destOrd="0" presId="urn:microsoft.com/office/officeart/2005/8/layout/matrix3"/>
    <dgm:cxn modelId="{75A0B252-F68F-40D0-A3AD-DE0FB5BABA99}" type="presParOf" srcId="{66E1B5EC-3015-475B-951C-B037E74F9DD9}" destId="{1FEB1A21-6B76-4945-B5B8-FA49C76722B7}" srcOrd="1" destOrd="0" presId="urn:microsoft.com/office/officeart/2005/8/layout/matrix3"/>
    <dgm:cxn modelId="{BA693FA0-1348-4FDE-91F5-E8BBBB51DA99}" type="presParOf" srcId="{66E1B5EC-3015-475B-951C-B037E74F9DD9}" destId="{443D160A-C0D5-48AF-B02E-656F34F66EA6}" srcOrd="2" destOrd="0" presId="urn:microsoft.com/office/officeart/2005/8/layout/matrix3"/>
    <dgm:cxn modelId="{70DFEB30-0816-411A-B3DB-C573A0586668}" type="presParOf" srcId="{66E1B5EC-3015-475B-951C-B037E74F9DD9}" destId="{1115A0AF-2D07-4DE4-A04F-303309D46A64}" srcOrd="3" destOrd="0" presId="urn:microsoft.com/office/officeart/2005/8/layout/matrix3"/>
    <dgm:cxn modelId="{4F817254-573D-4284-A979-BDA97678C3EB}" type="presParOf" srcId="{66E1B5EC-3015-475B-951C-B037E74F9DD9}" destId="{E52B3D8E-8F0C-4F1A-B9D3-186BF013D09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CB6202-C171-4F1C-8C1C-91A3E605AFA8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FD7EDD1-F580-4037-AAAD-E816DE2F072E}">
      <dgm:prSet/>
      <dgm:spPr/>
      <dgm:t>
        <a:bodyPr/>
        <a:lstStyle/>
        <a:p>
          <a:r>
            <a:rPr lang="fi-FI"/>
            <a:t>Remedial teaching</a:t>
          </a:r>
          <a:endParaRPr lang="en-US"/>
        </a:p>
      </dgm:t>
    </dgm:pt>
    <dgm:pt modelId="{5E2953AF-0C76-4AAF-81F6-7419BFAE1F54}" type="parTrans" cxnId="{80AA0A05-B175-45E3-8A42-0A955583F6EF}">
      <dgm:prSet/>
      <dgm:spPr/>
      <dgm:t>
        <a:bodyPr/>
        <a:lstStyle/>
        <a:p>
          <a:endParaRPr lang="en-US"/>
        </a:p>
      </dgm:t>
    </dgm:pt>
    <dgm:pt modelId="{AA66B96B-2988-435D-AD94-49ECA40953E6}" type="sibTrans" cxnId="{80AA0A05-B175-45E3-8A42-0A955583F6EF}">
      <dgm:prSet/>
      <dgm:spPr/>
      <dgm:t>
        <a:bodyPr/>
        <a:lstStyle/>
        <a:p>
          <a:endParaRPr lang="en-US"/>
        </a:p>
      </dgm:t>
    </dgm:pt>
    <dgm:pt modelId="{C2A35EDA-1525-45C8-8DB9-618A8E053EE2}">
      <dgm:prSet/>
      <dgm:spPr/>
      <dgm:t>
        <a:bodyPr/>
        <a:lstStyle/>
        <a:p>
          <a:r>
            <a:rPr lang="fi-FI"/>
            <a:t>Remedial teaching for teaching language</a:t>
          </a:r>
          <a:endParaRPr lang="en-US"/>
        </a:p>
      </dgm:t>
    </dgm:pt>
    <dgm:pt modelId="{523A1FEA-9277-4641-B745-F7A1BCC6B650}" type="parTrans" cxnId="{0AFB6C18-61C5-4CEF-BEF3-49D20262C288}">
      <dgm:prSet/>
      <dgm:spPr/>
      <dgm:t>
        <a:bodyPr/>
        <a:lstStyle/>
        <a:p>
          <a:endParaRPr lang="en-US"/>
        </a:p>
      </dgm:t>
    </dgm:pt>
    <dgm:pt modelId="{912EE6D4-BED5-45CF-8AE9-8CBEFCC357CF}" type="sibTrans" cxnId="{0AFB6C18-61C5-4CEF-BEF3-49D20262C288}">
      <dgm:prSet/>
      <dgm:spPr/>
      <dgm:t>
        <a:bodyPr/>
        <a:lstStyle/>
        <a:p>
          <a:endParaRPr lang="en-US"/>
        </a:p>
      </dgm:t>
    </dgm:pt>
    <dgm:pt modelId="{8948CB3D-5992-495E-9AD9-266CA18BECF5}">
      <dgm:prSet/>
      <dgm:spPr/>
      <dgm:t>
        <a:bodyPr/>
        <a:lstStyle/>
        <a:p>
          <a:r>
            <a:rPr lang="fi-FI"/>
            <a:t>Special teachers support in the classroom</a:t>
          </a:r>
          <a:endParaRPr lang="en-US"/>
        </a:p>
      </dgm:t>
    </dgm:pt>
    <dgm:pt modelId="{0F3C11D7-5956-4119-9F29-685E6E210379}" type="parTrans" cxnId="{9ABB63ED-6243-4883-BECE-958182BBD6AD}">
      <dgm:prSet/>
      <dgm:spPr/>
      <dgm:t>
        <a:bodyPr/>
        <a:lstStyle/>
        <a:p>
          <a:endParaRPr lang="en-US"/>
        </a:p>
      </dgm:t>
    </dgm:pt>
    <dgm:pt modelId="{8BD4C7B1-4CA9-459D-8DD6-481450B7CBD8}" type="sibTrans" cxnId="{9ABB63ED-6243-4883-BECE-958182BBD6AD}">
      <dgm:prSet/>
      <dgm:spPr/>
      <dgm:t>
        <a:bodyPr/>
        <a:lstStyle/>
        <a:p>
          <a:endParaRPr lang="en-US"/>
        </a:p>
      </dgm:t>
    </dgm:pt>
    <dgm:pt modelId="{21BFE190-39D5-46DE-B986-10464633367F}">
      <dgm:prSet/>
      <dgm:spPr/>
      <dgm:t>
        <a:bodyPr/>
        <a:lstStyle/>
        <a:p>
          <a:r>
            <a:rPr lang="fi-FI" dirty="0" err="1"/>
            <a:t>Teaching</a:t>
          </a:r>
          <a:r>
            <a:rPr lang="fi-FI" dirty="0"/>
            <a:t> in </a:t>
          </a:r>
          <a:r>
            <a:rPr lang="fi-FI" dirty="0" err="1"/>
            <a:t>special</a:t>
          </a:r>
          <a:r>
            <a:rPr lang="fi-FI" dirty="0"/>
            <a:t> </a:t>
          </a:r>
          <a:r>
            <a:rPr lang="fi-FI" dirty="0" err="1"/>
            <a:t>class</a:t>
          </a:r>
          <a:r>
            <a:rPr lang="fi-FI" dirty="0"/>
            <a:t> </a:t>
          </a:r>
          <a:r>
            <a:rPr lang="fi-FI" dirty="0" err="1"/>
            <a:t>temporarily</a:t>
          </a:r>
          <a:r>
            <a:rPr lang="fi-FI" dirty="0"/>
            <a:t> </a:t>
          </a:r>
          <a:r>
            <a:rPr lang="fi-FI" dirty="0" err="1"/>
            <a:t>or</a:t>
          </a:r>
          <a:r>
            <a:rPr lang="fi-FI" dirty="0"/>
            <a:t> </a:t>
          </a:r>
          <a:r>
            <a:rPr lang="fi-FI" dirty="0" err="1"/>
            <a:t>full</a:t>
          </a:r>
          <a:r>
            <a:rPr lang="fi-FI" dirty="0"/>
            <a:t> </a:t>
          </a:r>
          <a:r>
            <a:rPr lang="fi-FI" dirty="0" err="1"/>
            <a:t>time</a:t>
          </a:r>
          <a:r>
            <a:rPr lang="fi-FI" dirty="0"/>
            <a:t> </a:t>
          </a:r>
          <a:endParaRPr lang="en-US" dirty="0"/>
        </a:p>
      </dgm:t>
    </dgm:pt>
    <dgm:pt modelId="{1E0E274B-E19E-47AB-B056-0D60494DB7AF}" type="parTrans" cxnId="{EABC5B6D-7C34-4B09-BADA-233D4B80C410}">
      <dgm:prSet/>
      <dgm:spPr/>
      <dgm:t>
        <a:bodyPr/>
        <a:lstStyle/>
        <a:p>
          <a:endParaRPr lang="en-US"/>
        </a:p>
      </dgm:t>
    </dgm:pt>
    <dgm:pt modelId="{D02FC0B4-DA32-4270-A121-9580E0052D31}" type="sibTrans" cxnId="{EABC5B6D-7C34-4B09-BADA-233D4B80C410}">
      <dgm:prSet/>
      <dgm:spPr/>
      <dgm:t>
        <a:bodyPr/>
        <a:lstStyle/>
        <a:p>
          <a:endParaRPr lang="en-US"/>
        </a:p>
      </dgm:t>
    </dgm:pt>
    <dgm:pt modelId="{123CB70D-AE11-41FC-8B0B-260251FFED30}">
      <dgm:prSet/>
      <dgm:spPr/>
      <dgm:t>
        <a:bodyPr/>
        <a:lstStyle/>
        <a:p>
          <a:endParaRPr lang="en-US" dirty="0"/>
        </a:p>
      </dgm:t>
    </dgm:pt>
    <dgm:pt modelId="{443F81D5-92D0-479B-8FAB-353684284586}" type="parTrans" cxnId="{A9C75358-7E78-4523-B470-C116A671E84D}">
      <dgm:prSet/>
      <dgm:spPr/>
      <dgm:t>
        <a:bodyPr/>
        <a:lstStyle/>
        <a:p>
          <a:endParaRPr lang="en-US"/>
        </a:p>
      </dgm:t>
    </dgm:pt>
    <dgm:pt modelId="{D15C4996-6598-4C1A-92AC-3D3FC6083F32}" type="sibTrans" cxnId="{A9C75358-7E78-4523-B470-C116A671E84D}">
      <dgm:prSet/>
      <dgm:spPr/>
      <dgm:t>
        <a:bodyPr/>
        <a:lstStyle/>
        <a:p>
          <a:endParaRPr lang="en-US"/>
        </a:p>
      </dgm:t>
    </dgm:pt>
    <dgm:pt modelId="{4092AD4F-2ED1-400F-8104-82F2670EBFD6}" type="pres">
      <dgm:prSet presAssocID="{C6CB6202-C171-4F1C-8C1C-91A3E605AFA8}" presName="vert0" presStyleCnt="0">
        <dgm:presLayoutVars>
          <dgm:dir/>
          <dgm:animOne val="branch"/>
          <dgm:animLvl val="lvl"/>
        </dgm:presLayoutVars>
      </dgm:prSet>
      <dgm:spPr/>
    </dgm:pt>
    <dgm:pt modelId="{2AA3F3B3-5A9A-4238-AAAA-356E3338576B}" type="pres">
      <dgm:prSet presAssocID="{9FD7EDD1-F580-4037-AAAD-E816DE2F072E}" presName="thickLine" presStyleLbl="alignNode1" presStyleIdx="0" presStyleCnt="5"/>
      <dgm:spPr/>
    </dgm:pt>
    <dgm:pt modelId="{736F2D20-034B-4B2D-A39B-A3F8F2B28574}" type="pres">
      <dgm:prSet presAssocID="{9FD7EDD1-F580-4037-AAAD-E816DE2F072E}" presName="horz1" presStyleCnt="0"/>
      <dgm:spPr/>
    </dgm:pt>
    <dgm:pt modelId="{C3FFE63E-24E7-4C6B-A33B-F2B8695BFB8D}" type="pres">
      <dgm:prSet presAssocID="{9FD7EDD1-F580-4037-AAAD-E816DE2F072E}" presName="tx1" presStyleLbl="revTx" presStyleIdx="0" presStyleCnt="5"/>
      <dgm:spPr/>
    </dgm:pt>
    <dgm:pt modelId="{4018DA11-64B0-4012-9CA7-430D6350D8D4}" type="pres">
      <dgm:prSet presAssocID="{9FD7EDD1-F580-4037-AAAD-E816DE2F072E}" presName="vert1" presStyleCnt="0"/>
      <dgm:spPr/>
    </dgm:pt>
    <dgm:pt modelId="{1ACC757C-47A1-42B8-9B51-CF6F5B6F9D71}" type="pres">
      <dgm:prSet presAssocID="{C2A35EDA-1525-45C8-8DB9-618A8E053EE2}" presName="thickLine" presStyleLbl="alignNode1" presStyleIdx="1" presStyleCnt="5"/>
      <dgm:spPr/>
    </dgm:pt>
    <dgm:pt modelId="{C5FF3790-BDCE-49CA-BC58-47F00ACF326A}" type="pres">
      <dgm:prSet presAssocID="{C2A35EDA-1525-45C8-8DB9-618A8E053EE2}" presName="horz1" presStyleCnt="0"/>
      <dgm:spPr/>
    </dgm:pt>
    <dgm:pt modelId="{94123662-A991-47CC-95C9-C357E5B64FAD}" type="pres">
      <dgm:prSet presAssocID="{C2A35EDA-1525-45C8-8DB9-618A8E053EE2}" presName="tx1" presStyleLbl="revTx" presStyleIdx="1" presStyleCnt="5"/>
      <dgm:spPr/>
    </dgm:pt>
    <dgm:pt modelId="{CA1CD857-8814-4484-AE57-D76336EB885F}" type="pres">
      <dgm:prSet presAssocID="{C2A35EDA-1525-45C8-8DB9-618A8E053EE2}" presName="vert1" presStyleCnt="0"/>
      <dgm:spPr/>
    </dgm:pt>
    <dgm:pt modelId="{8E21F40E-4D47-47DD-8B96-32150F54DA6A}" type="pres">
      <dgm:prSet presAssocID="{8948CB3D-5992-495E-9AD9-266CA18BECF5}" presName="thickLine" presStyleLbl="alignNode1" presStyleIdx="2" presStyleCnt="5"/>
      <dgm:spPr/>
    </dgm:pt>
    <dgm:pt modelId="{B303FFA5-A9F7-48C7-9AC6-4E3C5207B617}" type="pres">
      <dgm:prSet presAssocID="{8948CB3D-5992-495E-9AD9-266CA18BECF5}" presName="horz1" presStyleCnt="0"/>
      <dgm:spPr/>
    </dgm:pt>
    <dgm:pt modelId="{98B979BA-F975-459B-95CA-7F55A391C10B}" type="pres">
      <dgm:prSet presAssocID="{8948CB3D-5992-495E-9AD9-266CA18BECF5}" presName="tx1" presStyleLbl="revTx" presStyleIdx="2" presStyleCnt="5"/>
      <dgm:spPr/>
    </dgm:pt>
    <dgm:pt modelId="{999C4AB1-1D28-45BB-AC19-9F5441F9A16B}" type="pres">
      <dgm:prSet presAssocID="{8948CB3D-5992-495E-9AD9-266CA18BECF5}" presName="vert1" presStyleCnt="0"/>
      <dgm:spPr/>
    </dgm:pt>
    <dgm:pt modelId="{648D6B47-95A4-471E-A4EA-9B3A16E162C0}" type="pres">
      <dgm:prSet presAssocID="{21BFE190-39D5-46DE-B986-10464633367F}" presName="thickLine" presStyleLbl="alignNode1" presStyleIdx="3" presStyleCnt="5"/>
      <dgm:spPr/>
    </dgm:pt>
    <dgm:pt modelId="{7615AA92-5BA5-495A-8F84-DBE9EB4A150B}" type="pres">
      <dgm:prSet presAssocID="{21BFE190-39D5-46DE-B986-10464633367F}" presName="horz1" presStyleCnt="0"/>
      <dgm:spPr/>
    </dgm:pt>
    <dgm:pt modelId="{FCACFE72-6402-4F29-9A5C-1ADB3E28663B}" type="pres">
      <dgm:prSet presAssocID="{21BFE190-39D5-46DE-B986-10464633367F}" presName="tx1" presStyleLbl="revTx" presStyleIdx="3" presStyleCnt="5"/>
      <dgm:spPr/>
    </dgm:pt>
    <dgm:pt modelId="{E8B900AE-3F5C-4BD6-963F-73502B661633}" type="pres">
      <dgm:prSet presAssocID="{21BFE190-39D5-46DE-B986-10464633367F}" presName="vert1" presStyleCnt="0"/>
      <dgm:spPr/>
    </dgm:pt>
    <dgm:pt modelId="{14FA76BD-4C5D-43FE-A0C0-7E6BB8EC7F5B}" type="pres">
      <dgm:prSet presAssocID="{123CB70D-AE11-41FC-8B0B-260251FFED30}" presName="thickLine" presStyleLbl="alignNode1" presStyleIdx="4" presStyleCnt="5"/>
      <dgm:spPr/>
    </dgm:pt>
    <dgm:pt modelId="{6A091DF3-855B-4E71-8D77-389B2FA763B0}" type="pres">
      <dgm:prSet presAssocID="{123CB70D-AE11-41FC-8B0B-260251FFED30}" presName="horz1" presStyleCnt="0"/>
      <dgm:spPr/>
    </dgm:pt>
    <dgm:pt modelId="{E6944699-73B4-4D14-B663-0CAC8D7A0C46}" type="pres">
      <dgm:prSet presAssocID="{123CB70D-AE11-41FC-8B0B-260251FFED30}" presName="tx1" presStyleLbl="revTx" presStyleIdx="4" presStyleCnt="5"/>
      <dgm:spPr/>
    </dgm:pt>
    <dgm:pt modelId="{7B53313C-4BFF-45CE-A01D-415A3DC0BAB4}" type="pres">
      <dgm:prSet presAssocID="{123CB70D-AE11-41FC-8B0B-260251FFED30}" presName="vert1" presStyleCnt="0"/>
      <dgm:spPr/>
    </dgm:pt>
  </dgm:ptLst>
  <dgm:cxnLst>
    <dgm:cxn modelId="{80AA0A05-B175-45E3-8A42-0A955583F6EF}" srcId="{C6CB6202-C171-4F1C-8C1C-91A3E605AFA8}" destId="{9FD7EDD1-F580-4037-AAAD-E816DE2F072E}" srcOrd="0" destOrd="0" parTransId="{5E2953AF-0C76-4AAF-81F6-7419BFAE1F54}" sibTransId="{AA66B96B-2988-435D-AD94-49ECA40953E6}"/>
    <dgm:cxn modelId="{0AFB6C18-61C5-4CEF-BEF3-49D20262C288}" srcId="{C6CB6202-C171-4F1C-8C1C-91A3E605AFA8}" destId="{C2A35EDA-1525-45C8-8DB9-618A8E053EE2}" srcOrd="1" destOrd="0" parTransId="{523A1FEA-9277-4641-B745-F7A1BCC6B650}" sibTransId="{912EE6D4-BED5-45CF-8AE9-8CBEFCC357CF}"/>
    <dgm:cxn modelId="{EF5D5327-930F-4BEE-B62D-50487B243D35}" type="presOf" srcId="{9FD7EDD1-F580-4037-AAAD-E816DE2F072E}" destId="{C3FFE63E-24E7-4C6B-A33B-F2B8695BFB8D}" srcOrd="0" destOrd="0" presId="urn:microsoft.com/office/officeart/2008/layout/LinedList"/>
    <dgm:cxn modelId="{BE799F5E-DB40-4AE2-A8B6-50C5CDAEEC72}" type="presOf" srcId="{123CB70D-AE11-41FC-8B0B-260251FFED30}" destId="{E6944699-73B4-4D14-B663-0CAC8D7A0C46}" srcOrd="0" destOrd="0" presId="urn:microsoft.com/office/officeart/2008/layout/LinedList"/>
    <dgm:cxn modelId="{EABC5B6D-7C34-4B09-BADA-233D4B80C410}" srcId="{C6CB6202-C171-4F1C-8C1C-91A3E605AFA8}" destId="{21BFE190-39D5-46DE-B986-10464633367F}" srcOrd="3" destOrd="0" parTransId="{1E0E274B-E19E-47AB-B056-0D60494DB7AF}" sibTransId="{D02FC0B4-DA32-4270-A121-9580E0052D31}"/>
    <dgm:cxn modelId="{267D4455-E56A-4FD8-B3CF-6E2BE89BB3FE}" type="presOf" srcId="{C2A35EDA-1525-45C8-8DB9-618A8E053EE2}" destId="{94123662-A991-47CC-95C9-C357E5B64FAD}" srcOrd="0" destOrd="0" presId="urn:microsoft.com/office/officeart/2008/layout/LinedList"/>
    <dgm:cxn modelId="{A9C75358-7E78-4523-B470-C116A671E84D}" srcId="{C6CB6202-C171-4F1C-8C1C-91A3E605AFA8}" destId="{123CB70D-AE11-41FC-8B0B-260251FFED30}" srcOrd="4" destOrd="0" parTransId="{443F81D5-92D0-479B-8FAB-353684284586}" sibTransId="{D15C4996-6598-4C1A-92AC-3D3FC6083F32}"/>
    <dgm:cxn modelId="{D429E8B2-CCF3-4165-A051-1CE4D3F9A484}" type="presOf" srcId="{C6CB6202-C171-4F1C-8C1C-91A3E605AFA8}" destId="{4092AD4F-2ED1-400F-8104-82F2670EBFD6}" srcOrd="0" destOrd="0" presId="urn:microsoft.com/office/officeart/2008/layout/LinedList"/>
    <dgm:cxn modelId="{45060CC6-79F0-42B2-8190-813C92C60956}" type="presOf" srcId="{8948CB3D-5992-495E-9AD9-266CA18BECF5}" destId="{98B979BA-F975-459B-95CA-7F55A391C10B}" srcOrd="0" destOrd="0" presId="urn:microsoft.com/office/officeart/2008/layout/LinedList"/>
    <dgm:cxn modelId="{CFB84DE9-4EAD-42FE-9842-B4DCBA180A89}" type="presOf" srcId="{21BFE190-39D5-46DE-B986-10464633367F}" destId="{FCACFE72-6402-4F29-9A5C-1ADB3E28663B}" srcOrd="0" destOrd="0" presId="urn:microsoft.com/office/officeart/2008/layout/LinedList"/>
    <dgm:cxn modelId="{9ABB63ED-6243-4883-BECE-958182BBD6AD}" srcId="{C6CB6202-C171-4F1C-8C1C-91A3E605AFA8}" destId="{8948CB3D-5992-495E-9AD9-266CA18BECF5}" srcOrd="2" destOrd="0" parTransId="{0F3C11D7-5956-4119-9F29-685E6E210379}" sibTransId="{8BD4C7B1-4CA9-459D-8DD6-481450B7CBD8}"/>
    <dgm:cxn modelId="{D0A16298-8F45-4728-BCD5-3E56C0646A51}" type="presParOf" srcId="{4092AD4F-2ED1-400F-8104-82F2670EBFD6}" destId="{2AA3F3B3-5A9A-4238-AAAA-356E3338576B}" srcOrd="0" destOrd="0" presId="urn:microsoft.com/office/officeart/2008/layout/LinedList"/>
    <dgm:cxn modelId="{66F3B9EE-2861-4E47-B7AA-E50EF6CE0095}" type="presParOf" srcId="{4092AD4F-2ED1-400F-8104-82F2670EBFD6}" destId="{736F2D20-034B-4B2D-A39B-A3F8F2B28574}" srcOrd="1" destOrd="0" presId="urn:microsoft.com/office/officeart/2008/layout/LinedList"/>
    <dgm:cxn modelId="{C0024795-4510-49FE-98B9-7288AD2026CC}" type="presParOf" srcId="{736F2D20-034B-4B2D-A39B-A3F8F2B28574}" destId="{C3FFE63E-24E7-4C6B-A33B-F2B8695BFB8D}" srcOrd="0" destOrd="0" presId="urn:microsoft.com/office/officeart/2008/layout/LinedList"/>
    <dgm:cxn modelId="{AECC9AC6-FBC0-49B6-BB7A-E6C91D43D6D7}" type="presParOf" srcId="{736F2D20-034B-4B2D-A39B-A3F8F2B28574}" destId="{4018DA11-64B0-4012-9CA7-430D6350D8D4}" srcOrd="1" destOrd="0" presId="urn:microsoft.com/office/officeart/2008/layout/LinedList"/>
    <dgm:cxn modelId="{76B90E80-1335-42A3-B0C4-7C195BF3274D}" type="presParOf" srcId="{4092AD4F-2ED1-400F-8104-82F2670EBFD6}" destId="{1ACC757C-47A1-42B8-9B51-CF6F5B6F9D71}" srcOrd="2" destOrd="0" presId="urn:microsoft.com/office/officeart/2008/layout/LinedList"/>
    <dgm:cxn modelId="{1126A0F0-8B33-4EB4-9D70-8C4FE5BD008F}" type="presParOf" srcId="{4092AD4F-2ED1-400F-8104-82F2670EBFD6}" destId="{C5FF3790-BDCE-49CA-BC58-47F00ACF326A}" srcOrd="3" destOrd="0" presId="urn:microsoft.com/office/officeart/2008/layout/LinedList"/>
    <dgm:cxn modelId="{BEAA3F86-430D-4C06-9A1B-C8917870CC8D}" type="presParOf" srcId="{C5FF3790-BDCE-49CA-BC58-47F00ACF326A}" destId="{94123662-A991-47CC-95C9-C357E5B64FAD}" srcOrd="0" destOrd="0" presId="urn:microsoft.com/office/officeart/2008/layout/LinedList"/>
    <dgm:cxn modelId="{39F5A5C8-A9F4-46BB-9173-027877F65D94}" type="presParOf" srcId="{C5FF3790-BDCE-49CA-BC58-47F00ACF326A}" destId="{CA1CD857-8814-4484-AE57-D76336EB885F}" srcOrd="1" destOrd="0" presId="urn:microsoft.com/office/officeart/2008/layout/LinedList"/>
    <dgm:cxn modelId="{6551E61C-2076-4A57-91EA-53B2F86ADA16}" type="presParOf" srcId="{4092AD4F-2ED1-400F-8104-82F2670EBFD6}" destId="{8E21F40E-4D47-47DD-8B96-32150F54DA6A}" srcOrd="4" destOrd="0" presId="urn:microsoft.com/office/officeart/2008/layout/LinedList"/>
    <dgm:cxn modelId="{38DB09C2-545B-438A-8777-41E4B419DEB2}" type="presParOf" srcId="{4092AD4F-2ED1-400F-8104-82F2670EBFD6}" destId="{B303FFA5-A9F7-48C7-9AC6-4E3C5207B617}" srcOrd="5" destOrd="0" presId="urn:microsoft.com/office/officeart/2008/layout/LinedList"/>
    <dgm:cxn modelId="{18997B38-D9A1-4955-B9CC-CFFC18515523}" type="presParOf" srcId="{B303FFA5-A9F7-48C7-9AC6-4E3C5207B617}" destId="{98B979BA-F975-459B-95CA-7F55A391C10B}" srcOrd="0" destOrd="0" presId="urn:microsoft.com/office/officeart/2008/layout/LinedList"/>
    <dgm:cxn modelId="{B34C058D-DD53-4BAF-9829-9DE1B664EECC}" type="presParOf" srcId="{B303FFA5-A9F7-48C7-9AC6-4E3C5207B617}" destId="{999C4AB1-1D28-45BB-AC19-9F5441F9A16B}" srcOrd="1" destOrd="0" presId="urn:microsoft.com/office/officeart/2008/layout/LinedList"/>
    <dgm:cxn modelId="{E419C50A-5A3B-44C1-BA13-C68130E58F99}" type="presParOf" srcId="{4092AD4F-2ED1-400F-8104-82F2670EBFD6}" destId="{648D6B47-95A4-471E-A4EA-9B3A16E162C0}" srcOrd="6" destOrd="0" presId="urn:microsoft.com/office/officeart/2008/layout/LinedList"/>
    <dgm:cxn modelId="{EE3140BC-79BE-4EA2-B024-6F4EC825133B}" type="presParOf" srcId="{4092AD4F-2ED1-400F-8104-82F2670EBFD6}" destId="{7615AA92-5BA5-495A-8F84-DBE9EB4A150B}" srcOrd="7" destOrd="0" presId="urn:microsoft.com/office/officeart/2008/layout/LinedList"/>
    <dgm:cxn modelId="{C197ED7D-DF32-4D23-A0E0-37752A7BE744}" type="presParOf" srcId="{7615AA92-5BA5-495A-8F84-DBE9EB4A150B}" destId="{FCACFE72-6402-4F29-9A5C-1ADB3E28663B}" srcOrd="0" destOrd="0" presId="urn:microsoft.com/office/officeart/2008/layout/LinedList"/>
    <dgm:cxn modelId="{8FE473E5-D3C6-4F8F-BB7D-A7B396758104}" type="presParOf" srcId="{7615AA92-5BA5-495A-8F84-DBE9EB4A150B}" destId="{E8B900AE-3F5C-4BD6-963F-73502B661633}" srcOrd="1" destOrd="0" presId="urn:microsoft.com/office/officeart/2008/layout/LinedList"/>
    <dgm:cxn modelId="{0D123AE1-B232-4768-8D7A-69A5A1C37C1F}" type="presParOf" srcId="{4092AD4F-2ED1-400F-8104-82F2670EBFD6}" destId="{14FA76BD-4C5D-43FE-A0C0-7E6BB8EC7F5B}" srcOrd="8" destOrd="0" presId="urn:microsoft.com/office/officeart/2008/layout/LinedList"/>
    <dgm:cxn modelId="{2B162DE4-91DD-475A-AF12-74AB4C44D2B4}" type="presParOf" srcId="{4092AD4F-2ED1-400F-8104-82F2670EBFD6}" destId="{6A091DF3-855B-4E71-8D77-389B2FA763B0}" srcOrd="9" destOrd="0" presId="urn:microsoft.com/office/officeart/2008/layout/LinedList"/>
    <dgm:cxn modelId="{CF7F9305-D9E6-4585-94A6-1672D0F38894}" type="presParOf" srcId="{6A091DF3-855B-4E71-8D77-389B2FA763B0}" destId="{E6944699-73B4-4D14-B663-0CAC8D7A0C46}" srcOrd="0" destOrd="0" presId="urn:microsoft.com/office/officeart/2008/layout/LinedList"/>
    <dgm:cxn modelId="{9912082A-C0F9-4DA8-BFAE-24D1FB3E237D}" type="presParOf" srcId="{6A091DF3-855B-4E71-8D77-389B2FA763B0}" destId="{7B53313C-4BFF-45CE-A01D-415A3DC0BA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46FA7-B172-4266-82D4-40E7897F548E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/>
            <a:t>Headmaster</a:t>
          </a:r>
          <a:endParaRPr lang="en-US" sz="2200" kern="1200"/>
        </a:p>
      </dsp:txBody>
      <dsp:txXfrm>
        <a:off x="22940" y="22940"/>
        <a:ext cx="7160195" cy="737360"/>
      </dsp:txXfrm>
    </dsp:sp>
    <dsp:sp modelId="{A2F5E44F-022B-4ECE-9B63-53A0CC55D6B3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/>
            <a:t>Debuty headmaster</a:t>
          </a:r>
          <a:endParaRPr lang="en-US" sz="2200" kern="1200"/>
        </a:p>
      </dsp:txBody>
      <dsp:txXfrm>
        <a:off x="627587" y="914964"/>
        <a:ext cx="6937378" cy="737360"/>
      </dsp:txXfrm>
    </dsp:sp>
    <dsp:sp modelId="{8CA55BC3-024F-4D43-9CA5-0E169E9CE6EC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/>
            <a:t>Teachers</a:t>
          </a:r>
          <a:endParaRPr lang="en-US" sz="2200" kern="1200"/>
        </a:p>
      </dsp:txBody>
      <dsp:txXfrm>
        <a:off x="1232233" y="1806988"/>
        <a:ext cx="6937378" cy="737360"/>
      </dsp:txXfrm>
    </dsp:sp>
    <dsp:sp modelId="{EE369F4E-BCF1-43C3-9F61-0B5D3D74F9DA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School </a:t>
          </a:r>
          <a:r>
            <a:rPr lang="fi-FI" sz="2200" kern="1200" dirty="0" err="1"/>
            <a:t>assistants</a:t>
          </a:r>
          <a:endParaRPr lang="en-US" sz="2200" kern="1200" dirty="0"/>
        </a:p>
      </dsp:txBody>
      <dsp:txXfrm>
        <a:off x="1836880" y="2699012"/>
        <a:ext cx="6937378" cy="737360"/>
      </dsp:txXfrm>
    </dsp:sp>
    <dsp:sp modelId="{ECC4EA3A-CF83-4E19-9F7D-1C7D8C6F9C89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 dirty="0" err="1"/>
            <a:t>Also</a:t>
          </a:r>
          <a:r>
            <a:rPr lang="fi-FI" sz="2200" kern="1200" dirty="0"/>
            <a:t>: </a:t>
          </a:r>
          <a:r>
            <a:rPr lang="fi-FI" sz="2200" kern="1200" dirty="0" err="1"/>
            <a:t>school</a:t>
          </a:r>
          <a:r>
            <a:rPr lang="fi-FI" sz="2200" kern="1200" dirty="0"/>
            <a:t> </a:t>
          </a:r>
          <a:r>
            <a:rPr lang="fi-FI" sz="2200" kern="1200" dirty="0" err="1"/>
            <a:t>nurse</a:t>
          </a:r>
          <a:r>
            <a:rPr lang="fi-FI" sz="2200" kern="1200" dirty="0"/>
            <a:t>, </a:t>
          </a:r>
          <a:r>
            <a:rPr lang="fi-FI" sz="2200" kern="1200" dirty="0" err="1"/>
            <a:t>school</a:t>
          </a:r>
          <a:r>
            <a:rPr lang="fi-FI" sz="2200" kern="1200" dirty="0"/>
            <a:t> </a:t>
          </a:r>
          <a:r>
            <a:rPr lang="fi-FI" sz="2200" kern="1200" dirty="0" err="1"/>
            <a:t>doctor</a:t>
          </a:r>
          <a:r>
            <a:rPr lang="fi-FI" sz="2200" kern="1200" dirty="0"/>
            <a:t>, </a:t>
          </a:r>
          <a:r>
            <a:rPr lang="fi-FI" sz="2200" kern="1200" dirty="0" err="1"/>
            <a:t>curator</a:t>
          </a:r>
          <a:r>
            <a:rPr lang="fi-FI" sz="2200" kern="1200" dirty="0"/>
            <a:t> and </a:t>
          </a:r>
          <a:r>
            <a:rPr lang="fi-FI" sz="2200" kern="1200" dirty="0" err="1"/>
            <a:t>psychologist</a:t>
          </a:r>
          <a:endParaRPr lang="en-US" sz="2200" kern="1200" dirty="0"/>
        </a:p>
      </dsp:txBody>
      <dsp:txXfrm>
        <a:off x="2441527" y="3591037"/>
        <a:ext cx="6937378" cy="737360"/>
      </dsp:txXfrm>
    </dsp:sp>
    <dsp:sp modelId="{58440230-D6AC-49D7-842C-3C4094C0C494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670F9737-3163-4092-8135-7A119A7FC7EB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6519A97C-8FF5-4F04-A013-8C06B6A2121F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1E16E8D4-F78D-4032-9075-397250D24653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CD63D-4F9A-469B-89C3-63E363472B4D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57E23-B198-4157-AB1E-AB88250DC811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500" kern="1200"/>
            <a:t>Schools own special class</a:t>
          </a:r>
          <a:endParaRPr lang="en-US" sz="3500" kern="1200"/>
        </a:p>
      </dsp:txBody>
      <dsp:txXfrm>
        <a:off x="378614" y="886531"/>
        <a:ext cx="2810360" cy="1744948"/>
      </dsp:txXfrm>
    </dsp:sp>
    <dsp:sp modelId="{D6AA6770-2128-4D18-B0B0-79468EE85885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D71AB-F5A7-4C30-A721-3B81C5306F8B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500" kern="1200"/>
            <a:t>City’s intensive special class</a:t>
          </a:r>
          <a:endParaRPr lang="en-US" sz="3500" kern="1200"/>
        </a:p>
      </dsp:txBody>
      <dsp:txXfrm>
        <a:off x="3946203" y="886531"/>
        <a:ext cx="2810360" cy="1744948"/>
      </dsp:txXfrm>
    </dsp:sp>
    <dsp:sp modelId="{97D9CAF7-88CE-41D3-81B4-AC13F4AA70B3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B742B-83FE-4103-856E-A49F7AFEFAD5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500" kern="1200"/>
            <a:t>Special school</a:t>
          </a:r>
          <a:endParaRPr lang="en-US" sz="3500" kern="1200"/>
        </a:p>
      </dsp:txBody>
      <dsp:txXfrm>
        <a:off x="7513791" y="886531"/>
        <a:ext cx="2810360" cy="1744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7789D-7257-4891-B09F-DAA2B63024C6}">
      <dsp:nvSpPr>
        <dsp:cNvPr id="0" name=""/>
        <dsp:cNvSpPr/>
      </dsp:nvSpPr>
      <dsp:spPr>
        <a:xfrm>
          <a:off x="606456" y="0"/>
          <a:ext cx="5453920" cy="545392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EB1A21-6B76-4945-B5B8-FA49C76722B7}">
      <dsp:nvSpPr>
        <dsp:cNvPr id="0" name=""/>
        <dsp:cNvSpPr/>
      </dsp:nvSpPr>
      <dsp:spPr>
        <a:xfrm>
          <a:off x="1124578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Clarify and harmonise the forms of learning support and support measures </a:t>
          </a:r>
        </a:p>
      </dsp:txBody>
      <dsp:txXfrm>
        <a:off x="1228411" y="621955"/>
        <a:ext cx="1919362" cy="1919362"/>
      </dsp:txXfrm>
    </dsp:sp>
    <dsp:sp modelId="{443D160A-C0D5-48AF-B02E-656F34F66EA6}">
      <dsp:nvSpPr>
        <dsp:cNvPr id="0" name=""/>
        <dsp:cNvSpPr/>
      </dsp:nvSpPr>
      <dsp:spPr>
        <a:xfrm>
          <a:off x="3415225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Harmonise the continuum of support from pre-primary education to upper secondary education</a:t>
          </a:r>
        </a:p>
      </dsp:txBody>
      <dsp:txXfrm>
        <a:off x="3519058" y="621955"/>
        <a:ext cx="1919362" cy="1919362"/>
      </dsp:txXfrm>
    </dsp:sp>
    <dsp:sp modelId="{1115A0AF-2D07-4DE4-A04F-303309D46A64}">
      <dsp:nvSpPr>
        <dsp:cNvPr id="0" name=""/>
        <dsp:cNvSpPr/>
      </dsp:nvSpPr>
      <dsp:spPr>
        <a:xfrm>
          <a:off x="1124578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Strengthen the focus of support on early and timely support</a:t>
          </a:r>
        </a:p>
      </dsp:txBody>
      <dsp:txXfrm>
        <a:off x="1228411" y="2912601"/>
        <a:ext cx="1919362" cy="1919362"/>
      </dsp:txXfrm>
    </dsp:sp>
    <dsp:sp modelId="{E52B3D8E-8F0C-4F1A-B9D3-186BF013D09B}">
      <dsp:nvSpPr>
        <dsp:cNvPr id="0" name=""/>
        <dsp:cNvSpPr/>
      </dsp:nvSpPr>
      <dsp:spPr>
        <a:xfrm>
          <a:off x="3415225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Less documents to write, more time to give support</a:t>
          </a:r>
        </a:p>
      </dsp:txBody>
      <dsp:txXfrm>
        <a:off x="3519058" y="2912601"/>
        <a:ext cx="1919362" cy="1919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3F3B3-5A9A-4238-AAAA-356E3338576B}">
      <dsp:nvSpPr>
        <dsp:cNvPr id="0" name=""/>
        <dsp:cNvSpPr/>
      </dsp:nvSpPr>
      <dsp:spPr>
        <a:xfrm>
          <a:off x="0" y="665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FFE63E-24E7-4C6B-A33B-F2B8695BFB8D}">
      <dsp:nvSpPr>
        <dsp:cNvPr id="0" name=""/>
        <dsp:cNvSpPr/>
      </dsp:nvSpPr>
      <dsp:spPr>
        <a:xfrm>
          <a:off x="0" y="665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/>
            <a:t>Remedial teaching</a:t>
          </a:r>
          <a:endParaRPr lang="en-US" sz="3000" kern="1200"/>
        </a:p>
      </dsp:txBody>
      <dsp:txXfrm>
        <a:off x="0" y="665"/>
        <a:ext cx="6666833" cy="1090517"/>
      </dsp:txXfrm>
    </dsp:sp>
    <dsp:sp modelId="{1ACC757C-47A1-42B8-9B51-CF6F5B6F9D71}">
      <dsp:nvSpPr>
        <dsp:cNvPr id="0" name=""/>
        <dsp:cNvSpPr/>
      </dsp:nvSpPr>
      <dsp:spPr>
        <a:xfrm>
          <a:off x="0" y="109118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123662-A991-47CC-95C9-C357E5B64FAD}">
      <dsp:nvSpPr>
        <dsp:cNvPr id="0" name=""/>
        <dsp:cNvSpPr/>
      </dsp:nvSpPr>
      <dsp:spPr>
        <a:xfrm>
          <a:off x="0" y="1091183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/>
            <a:t>Remedial teaching for teaching language</a:t>
          </a:r>
          <a:endParaRPr lang="en-US" sz="3000" kern="1200"/>
        </a:p>
      </dsp:txBody>
      <dsp:txXfrm>
        <a:off x="0" y="1091183"/>
        <a:ext cx="6666833" cy="1090517"/>
      </dsp:txXfrm>
    </dsp:sp>
    <dsp:sp modelId="{8E21F40E-4D47-47DD-8B96-32150F54DA6A}">
      <dsp:nvSpPr>
        <dsp:cNvPr id="0" name=""/>
        <dsp:cNvSpPr/>
      </dsp:nvSpPr>
      <dsp:spPr>
        <a:xfrm>
          <a:off x="0" y="218170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B979BA-F975-459B-95CA-7F55A391C10B}">
      <dsp:nvSpPr>
        <dsp:cNvPr id="0" name=""/>
        <dsp:cNvSpPr/>
      </dsp:nvSpPr>
      <dsp:spPr>
        <a:xfrm>
          <a:off x="0" y="2181701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/>
            <a:t>Special teachers support in the classroom</a:t>
          </a:r>
          <a:endParaRPr lang="en-US" sz="3000" kern="1200"/>
        </a:p>
      </dsp:txBody>
      <dsp:txXfrm>
        <a:off x="0" y="2181701"/>
        <a:ext cx="6666833" cy="1090517"/>
      </dsp:txXfrm>
    </dsp:sp>
    <dsp:sp modelId="{648D6B47-95A4-471E-A4EA-9B3A16E162C0}">
      <dsp:nvSpPr>
        <dsp:cNvPr id="0" name=""/>
        <dsp:cNvSpPr/>
      </dsp:nvSpPr>
      <dsp:spPr>
        <a:xfrm>
          <a:off x="0" y="3272218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ACFE72-6402-4F29-9A5C-1ADB3E28663B}">
      <dsp:nvSpPr>
        <dsp:cNvPr id="0" name=""/>
        <dsp:cNvSpPr/>
      </dsp:nvSpPr>
      <dsp:spPr>
        <a:xfrm>
          <a:off x="0" y="3272218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000" kern="1200" dirty="0" err="1"/>
            <a:t>Teaching</a:t>
          </a:r>
          <a:r>
            <a:rPr lang="fi-FI" sz="3000" kern="1200" dirty="0"/>
            <a:t> in </a:t>
          </a:r>
          <a:r>
            <a:rPr lang="fi-FI" sz="3000" kern="1200" dirty="0" err="1"/>
            <a:t>special</a:t>
          </a:r>
          <a:r>
            <a:rPr lang="fi-FI" sz="3000" kern="1200" dirty="0"/>
            <a:t> </a:t>
          </a:r>
          <a:r>
            <a:rPr lang="fi-FI" sz="3000" kern="1200" dirty="0" err="1"/>
            <a:t>class</a:t>
          </a:r>
          <a:r>
            <a:rPr lang="fi-FI" sz="3000" kern="1200" dirty="0"/>
            <a:t> </a:t>
          </a:r>
          <a:r>
            <a:rPr lang="fi-FI" sz="3000" kern="1200" dirty="0" err="1"/>
            <a:t>temporarily</a:t>
          </a:r>
          <a:r>
            <a:rPr lang="fi-FI" sz="3000" kern="1200" dirty="0"/>
            <a:t> </a:t>
          </a:r>
          <a:r>
            <a:rPr lang="fi-FI" sz="3000" kern="1200" dirty="0" err="1"/>
            <a:t>or</a:t>
          </a:r>
          <a:r>
            <a:rPr lang="fi-FI" sz="3000" kern="1200" dirty="0"/>
            <a:t> </a:t>
          </a:r>
          <a:r>
            <a:rPr lang="fi-FI" sz="3000" kern="1200" dirty="0" err="1"/>
            <a:t>full</a:t>
          </a:r>
          <a:r>
            <a:rPr lang="fi-FI" sz="3000" kern="1200" dirty="0"/>
            <a:t> </a:t>
          </a:r>
          <a:r>
            <a:rPr lang="fi-FI" sz="3000" kern="1200" dirty="0" err="1"/>
            <a:t>time</a:t>
          </a:r>
          <a:r>
            <a:rPr lang="fi-FI" sz="3000" kern="1200" dirty="0"/>
            <a:t> </a:t>
          </a:r>
          <a:endParaRPr lang="en-US" sz="3000" kern="1200" dirty="0"/>
        </a:p>
      </dsp:txBody>
      <dsp:txXfrm>
        <a:off x="0" y="3272218"/>
        <a:ext cx="6666833" cy="1090517"/>
      </dsp:txXfrm>
    </dsp:sp>
    <dsp:sp modelId="{14FA76BD-4C5D-43FE-A0C0-7E6BB8EC7F5B}">
      <dsp:nvSpPr>
        <dsp:cNvPr id="0" name=""/>
        <dsp:cNvSpPr/>
      </dsp:nvSpPr>
      <dsp:spPr>
        <a:xfrm>
          <a:off x="0" y="4362736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944699-73B4-4D14-B663-0CAC8D7A0C46}">
      <dsp:nvSpPr>
        <dsp:cNvPr id="0" name=""/>
        <dsp:cNvSpPr/>
      </dsp:nvSpPr>
      <dsp:spPr>
        <a:xfrm>
          <a:off x="0" y="4362736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0" y="4362736"/>
        <a:ext cx="6666833" cy="1090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14D8BC-19CE-EE9F-63BB-744C18EDE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F30E7E0-3B5D-4C2E-BABD-4EB08E360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5CA8B9-E855-C622-B22A-4C3EBE6F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CAFC480-E6B1-5160-BD5C-C12BF7FE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1A4B88-EE69-AF76-21A1-AEABCFF1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32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6D907B-F93C-174D-119D-B8976D96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1111324-5906-04B1-8583-FD79D8CDC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7AD66D-3D99-77E3-683F-F7E0897D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4BCD903-B5E5-B1A3-B67A-EB4B38AD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D8581C-9E74-D913-9EA8-A6FB52C1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118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E46D2AB-C212-E73A-7500-1E97FA66F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3E9F459-2C24-D2D0-B9A4-43022A206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1FC933E-B428-C6DE-9B16-424EAB49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2D1B68-EB3C-2F28-8CDB-818CEE24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05AEFE-AD1A-C952-219F-634E0B4F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007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B7FF51-3E15-3C57-7A21-7B7094D45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D1229E-CC94-227A-9765-B0B346ACF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9C25DBF-62CA-9A0A-2C03-E7E6B2A8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8FED6C-1302-5BB1-B4A0-E7F3F9DF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DFF9D2-B192-301C-FBDF-1198C912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597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63D429-4CEE-A251-4522-3F70EFBF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075C07E-32A0-B43F-7D76-3E3BC3E66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14493D-F700-1C0F-105A-259B491B2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A354A4E-A5A9-CA7A-097E-6AC51614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15BF909-7440-161A-E2FA-E4295195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896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966AF0-009F-124B-D402-504B749D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7DFB90-8E38-6134-3BD3-0DE759AFB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35B3DD-75A7-8A1C-FBE4-8D163A23A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3E84214-43C3-5598-F67C-6CF23E55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439F4B5-4863-49DC-C294-AE0C45F48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5052704-555A-1EA9-6BB4-00D1A3A8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621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D13365-B0ED-60B9-F65C-1882E559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86FE04-0629-76FC-ED4C-36D8B9C57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318DD66-9684-448B-2139-EE51FF470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8208DBA-9BB9-958F-1AAF-89852B8F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5836626-287A-A554-9136-211C4B7B3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F1E2918-C3B7-6EBD-60AE-0EA55071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AECB2BA-FDAD-F442-8B2A-E52B7DE0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9F4E393-529D-3F19-CDB0-7D833EAD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406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2A1579-CB9F-5020-C31E-C157A45A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725CCDF-9ECA-7EA9-6C3B-562411A54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A1C823-D91D-EC93-1926-3D03FD549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C48FBD8-5F30-A989-E0C7-BDCB323E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82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2173852-0665-60BE-4AAA-4E19BF9C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F346766-163F-8C9D-56F8-DA5350C1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3D37696-8EE4-DBCB-A51D-771903BA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157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D7A4F8-E629-C77E-A9B1-EB28715C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CF7F42-6109-FD7A-8A0E-5DBFB32C1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C2D3199-666D-A459-F9E7-937CCD2B2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CC1030B-523E-7D89-2380-0542F6486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D5F51AD-6700-04B7-F7F9-7C03EB51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06CC0B0-F2AC-20A9-7B24-534554494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736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A98D20-8D17-1088-6D40-B6B642C06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5C8545E-121F-5283-F6C4-9F94D7846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3B8332A-54C3-C664-A3FD-BA40EBDD8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01FCACC-A528-09E7-8CB1-0C23E671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B4DB366-5080-50CB-7803-C5BB558B6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731CB0E-FF12-52DD-DF2D-5CBC9F01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602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E188745-CA16-4B50-EF7B-AB42EB30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46FFCCE-BC66-19C7-1D01-FDE78D208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0669C5-1302-DCA2-95FC-936DE7F23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2788C-9151-42F3-8AE4-3C9124A6AD5D}" type="datetimeFigureOut">
              <a:rPr lang="fi-FI" smtClean="0"/>
              <a:t>28.5.2025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47B067-A795-D4FB-AA1F-C4ED2888C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A2C967-4124-C1D9-D340-7771CD709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8B074-8FAB-43EF-BE85-12A1F1F3E2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737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suomi-suomen-lippu-siniristilippu-1008508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ikeancient/26738271196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lippu, piha-, taivas, seiväs&#10;&#10;Kuvaus luotu automaattisesti">
            <a:extLst>
              <a:ext uri="{FF2B5EF4-FFF2-40B4-BE49-F238E27FC236}">
                <a16:creationId xmlns:a16="http://schemas.microsoft.com/office/drawing/2014/main" id="{B28FB014-FAFE-4932-2CBB-1BF867958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818" t="6011" b="3080"/>
          <a:stretch/>
        </p:blipFill>
        <p:spPr>
          <a:xfrm>
            <a:off x="20" y="9949"/>
            <a:ext cx="8668492" cy="6857990"/>
          </a:xfrm>
          <a:prstGeom prst="rect">
            <a:avLst/>
          </a:prstGeom>
        </p:spPr>
      </p:pic>
      <p:sp>
        <p:nvSpPr>
          <p:cNvPr id="69" name="Rectangle 6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1A18B1D-3A93-2EF1-4480-A3C9618B2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fi-FI" sz="4800" dirty="0"/>
              <a:t>FINNISH EDUCATION AND SPECIAL EDUCATION SUPPORT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D3E19CF-70E6-5F00-45AD-3B1376DC6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7635" y="4872922"/>
            <a:ext cx="4954325" cy="1679125"/>
          </a:xfrm>
        </p:spPr>
        <p:txBody>
          <a:bodyPr>
            <a:normAutofit/>
          </a:bodyPr>
          <a:lstStyle/>
          <a:p>
            <a:pPr algn="l"/>
            <a:endParaRPr lang="fi-FI" sz="2000" dirty="0"/>
          </a:p>
          <a:p>
            <a:pPr algn="l"/>
            <a:r>
              <a:rPr lang="fi-FI" sz="2000" dirty="0"/>
              <a:t>            </a:t>
            </a:r>
            <a:r>
              <a:rPr lang="fi-FI" sz="2000" dirty="0" err="1"/>
              <a:t>consulting</a:t>
            </a:r>
            <a:r>
              <a:rPr lang="fi-FI" sz="2000" dirty="0"/>
              <a:t> </a:t>
            </a:r>
            <a:r>
              <a:rPr lang="fi-FI" sz="2000" dirty="0" err="1"/>
              <a:t>special</a:t>
            </a:r>
            <a:r>
              <a:rPr lang="fi-FI" sz="2000" dirty="0"/>
              <a:t> </a:t>
            </a:r>
            <a:r>
              <a:rPr lang="fi-FI" sz="2000" dirty="0" err="1"/>
              <a:t>education</a:t>
            </a:r>
            <a:r>
              <a:rPr lang="fi-FI" sz="2000" dirty="0"/>
              <a:t> </a:t>
            </a:r>
            <a:r>
              <a:rPr lang="fi-FI" sz="2000" dirty="0" err="1"/>
              <a:t>teachers</a:t>
            </a:r>
            <a:r>
              <a:rPr lang="fi-FI" sz="2000" dirty="0"/>
              <a:t>                 </a:t>
            </a:r>
          </a:p>
          <a:p>
            <a:pPr algn="l"/>
            <a:r>
              <a:rPr lang="fi-FI" sz="2000" dirty="0"/>
              <a:t>            Marja Rissanen</a:t>
            </a:r>
          </a:p>
          <a:p>
            <a:pPr algn="l"/>
            <a:r>
              <a:rPr lang="fi-FI" sz="2000" dirty="0"/>
              <a:t>            Krista </a:t>
            </a:r>
            <a:r>
              <a:rPr lang="fi-FI" sz="2000"/>
              <a:t>Tarkiainen          2025</a:t>
            </a:r>
            <a:endParaRPr lang="fi-FI" sz="2000" dirty="0"/>
          </a:p>
          <a:p>
            <a:pPr algn="l"/>
            <a:endParaRPr lang="fi-FI" sz="2000" dirty="0"/>
          </a:p>
          <a:p>
            <a:pPr algn="l"/>
            <a:endParaRPr lang="fi-FI" sz="2000" dirty="0"/>
          </a:p>
        </p:txBody>
      </p:sp>
      <p:sp>
        <p:nvSpPr>
          <p:cNvPr id="70" name="Rectangle 6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45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66D802-3C5D-808A-62F1-7FB4B95C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fi-FI" sz="4800"/>
              <a:t>Special educational support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02B89D-2BBD-1C4B-E63D-E188F69E3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82" y="2599509"/>
            <a:ext cx="5577913" cy="3639450"/>
          </a:xfrm>
        </p:spPr>
        <p:txBody>
          <a:bodyPr anchor="ctr">
            <a:normAutofit/>
          </a:bodyPr>
          <a:lstStyle/>
          <a:p>
            <a:r>
              <a:rPr lang="fi-FI" sz="2400" dirty="0" err="1"/>
              <a:t>All</a:t>
            </a:r>
            <a:r>
              <a:rPr lang="fi-FI" sz="2400" dirty="0"/>
              <a:t> </a:t>
            </a:r>
            <a:r>
              <a:rPr lang="fi-FI" sz="2400" dirty="0" err="1"/>
              <a:t>schools</a:t>
            </a:r>
            <a:r>
              <a:rPr lang="fi-FI" sz="2400" dirty="0"/>
              <a:t> </a:t>
            </a:r>
            <a:r>
              <a:rPr lang="fi-FI" sz="2400" dirty="0" err="1"/>
              <a:t>have</a:t>
            </a:r>
            <a:r>
              <a:rPr lang="fi-FI" sz="2400" dirty="0"/>
              <a:t> to </a:t>
            </a:r>
            <a:r>
              <a:rPr lang="fi-FI" sz="2400" dirty="0" err="1"/>
              <a:t>provide</a:t>
            </a:r>
            <a:r>
              <a:rPr lang="fi-FI" sz="2400" dirty="0"/>
              <a:t> </a:t>
            </a:r>
            <a:r>
              <a:rPr lang="fi-FI" sz="2400" dirty="0" err="1"/>
              <a:t>support</a:t>
            </a:r>
            <a:r>
              <a:rPr lang="fi-FI" sz="2400" dirty="0"/>
              <a:t> for </a:t>
            </a:r>
            <a:r>
              <a:rPr lang="fi-FI" sz="2400" dirty="0" err="1"/>
              <a:t>student</a:t>
            </a:r>
            <a:r>
              <a:rPr lang="fi-FI" sz="2400" dirty="0"/>
              <a:t> </a:t>
            </a:r>
            <a:r>
              <a:rPr lang="fi-FI" sz="2400" dirty="0" err="1"/>
              <a:t>when</a:t>
            </a:r>
            <a:r>
              <a:rPr lang="fi-FI" sz="2400" dirty="0"/>
              <a:t> </a:t>
            </a:r>
            <a:r>
              <a:rPr lang="fi-FI" sz="2400" dirty="0" err="1"/>
              <a:t>needed</a:t>
            </a:r>
            <a:r>
              <a:rPr lang="fi-FI" sz="2400" dirty="0"/>
              <a:t> </a:t>
            </a:r>
          </a:p>
          <a:p>
            <a:r>
              <a:rPr lang="fi-FI" sz="2400" dirty="0"/>
              <a:t>Main idea is </a:t>
            </a:r>
            <a:r>
              <a:rPr lang="fi-FI" sz="2400" dirty="0" err="1"/>
              <a:t>that</a:t>
            </a:r>
            <a:r>
              <a:rPr lang="fi-FI" sz="2400" dirty="0"/>
              <a:t> </a:t>
            </a:r>
            <a:r>
              <a:rPr lang="fi-FI" sz="2400" dirty="0" err="1"/>
              <a:t>students</a:t>
            </a:r>
            <a:r>
              <a:rPr lang="fi-FI" sz="2400" dirty="0"/>
              <a:t> </a:t>
            </a:r>
            <a:r>
              <a:rPr lang="fi-FI" sz="2400" dirty="0" err="1"/>
              <a:t>get</a:t>
            </a:r>
            <a:r>
              <a:rPr lang="fi-FI" sz="2400" dirty="0"/>
              <a:t> </a:t>
            </a:r>
            <a:r>
              <a:rPr lang="fi-FI" sz="2400" dirty="0" err="1"/>
              <a:t>there</a:t>
            </a:r>
            <a:r>
              <a:rPr lang="fi-FI" sz="2400" dirty="0"/>
              <a:t> </a:t>
            </a:r>
            <a:r>
              <a:rPr lang="fi-FI" sz="2400" dirty="0" err="1"/>
              <a:t>support</a:t>
            </a:r>
            <a:r>
              <a:rPr lang="fi-FI" sz="2400" dirty="0"/>
              <a:t> in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local</a:t>
            </a:r>
            <a:r>
              <a:rPr lang="fi-FI" sz="2400" dirty="0"/>
              <a:t> </a:t>
            </a:r>
            <a:r>
              <a:rPr lang="fi-FI" sz="2400" dirty="0" err="1"/>
              <a:t>school</a:t>
            </a:r>
            <a:endParaRPr lang="fi-FI" sz="2400" dirty="0"/>
          </a:p>
          <a:p>
            <a:r>
              <a:rPr lang="fi-FI" sz="2400" dirty="0" err="1"/>
              <a:t>Only</a:t>
            </a:r>
            <a:r>
              <a:rPr lang="fi-FI" sz="2400" dirty="0"/>
              <a:t> </a:t>
            </a:r>
            <a:r>
              <a:rPr lang="fi-FI" sz="2400" dirty="0" err="1"/>
              <a:t>few</a:t>
            </a:r>
            <a:r>
              <a:rPr lang="fi-FI" sz="2400" dirty="0"/>
              <a:t> </a:t>
            </a:r>
            <a:r>
              <a:rPr lang="fi-FI" sz="2400" dirty="0" err="1"/>
              <a:t>special</a:t>
            </a:r>
            <a:r>
              <a:rPr lang="fi-FI" sz="2400" dirty="0"/>
              <a:t> </a:t>
            </a:r>
            <a:r>
              <a:rPr lang="fi-FI" sz="2400" dirty="0" err="1"/>
              <a:t>schools</a:t>
            </a:r>
            <a:r>
              <a:rPr lang="fi-FI" sz="2400" dirty="0"/>
              <a:t> in Finland </a:t>
            </a:r>
          </a:p>
        </p:txBody>
      </p:sp>
      <p:pic>
        <p:nvPicPr>
          <p:cNvPr id="5" name="Kuva 4" descr="Kuva, joka sisältää kohteen vaate, huonekalu, henkilö, animaatio&#10;&#10;Tekoälyn generoima sisältö voi olla virheellistä.">
            <a:extLst>
              <a:ext uri="{FF2B5EF4-FFF2-40B4-BE49-F238E27FC236}">
                <a16:creationId xmlns:a16="http://schemas.microsoft.com/office/drawing/2014/main" id="{7EFAD4B5-BB05-E069-32E5-4204A3BFC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32" y="2622472"/>
            <a:ext cx="5150277" cy="34378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30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F006738-4D85-B774-CD41-28A8F1C0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fi-FI" sz="4800" dirty="0"/>
              <a:t>If </a:t>
            </a:r>
            <a:r>
              <a:rPr lang="fi-FI" sz="4800" dirty="0" err="1"/>
              <a:t>student</a:t>
            </a:r>
            <a:r>
              <a:rPr lang="fi-FI" sz="4800" dirty="0"/>
              <a:t> </a:t>
            </a:r>
            <a:r>
              <a:rPr lang="fi-FI" sz="4800" dirty="0" err="1"/>
              <a:t>needs</a:t>
            </a:r>
            <a:r>
              <a:rPr lang="fi-FI" sz="4800" dirty="0"/>
              <a:t> </a:t>
            </a:r>
            <a:r>
              <a:rPr lang="fi-FI" sz="4800" dirty="0" err="1"/>
              <a:t>more</a:t>
            </a:r>
            <a:r>
              <a:rPr lang="fi-FI" sz="4800" dirty="0"/>
              <a:t> </a:t>
            </a:r>
            <a:r>
              <a:rPr lang="fi-FI" sz="4800" dirty="0" err="1"/>
              <a:t>intensive</a:t>
            </a:r>
            <a:r>
              <a:rPr lang="fi-FI" sz="4800" dirty="0"/>
              <a:t> </a:t>
            </a:r>
            <a:r>
              <a:rPr lang="fi-FI" sz="4800" dirty="0" err="1"/>
              <a:t>support</a:t>
            </a:r>
            <a:r>
              <a:rPr lang="fi-FI" sz="4800" dirty="0"/>
              <a:t>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9557FF3F-838B-3794-5D22-02FAB9E0D2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568105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9443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A8C4DD4-B54A-9BDF-24C9-E3B331FA9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fi-FI" sz="4000"/>
              <a:t>Support</a:t>
            </a:r>
            <a:r>
              <a:rPr lang="fi-FI" sz="4000" dirty="0"/>
              <a:t> </a:t>
            </a:r>
            <a:r>
              <a:rPr lang="fi-FI" sz="4000"/>
              <a:t>structure</a:t>
            </a:r>
            <a:r>
              <a:rPr lang="fi-FI" sz="4000" dirty="0"/>
              <a:t> (Basic </a:t>
            </a:r>
            <a:r>
              <a:rPr lang="fi-FI" sz="4000"/>
              <a:t>education</a:t>
            </a:r>
            <a:r>
              <a:rPr lang="fi-FI" sz="4000" dirty="0"/>
              <a:t> Act </a:t>
            </a:r>
            <a:r>
              <a:rPr lang="fi-FI" sz="4000"/>
              <a:t>changes</a:t>
            </a:r>
            <a:r>
              <a:rPr lang="fi-FI" sz="4000" dirty="0"/>
              <a:t> 1.8.2025):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340F2A-BFB3-2E78-30AA-B4F6A80B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fi-FI" sz="2000" dirty="0" err="1"/>
              <a:t>Until</a:t>
            </a:r>
            <a:r>
              <a:rPr lang="fi-FI" sz="2000" dirty="0"/>
              <a:t> 31.7.2025:</a:t>
            </a:r>
          </a:p>
          <a:p>
            <a:r>
              <a:rPr lang="fi-FI" sz="2000" dirty="0"/>
              <a:t>General, </a:t>
            </a:r>
            <a:r>
              <a:rPr lang="fi-FI" sz="2000" dirty="0" err="1"/>
              <a:t>Intensive</a:t>
            </a:r>
            <a:r>
              <a:rPr lang="fi-FI" sz="2000" dirty="0"/>
              <a:t> and </a:t>
            </a:r>
            <a:r>
              <a:rPr lang="fi-FI" sz="2000" dirty="0" err="1"/>
              <a:t>Special</a:t>
            </a:r>
            <a:r>
              <a:rPr lang="fi-FI" sz="2000" dirty="0"/>
              <a:t> </a:t>
            </a:r>
            <a:r>
              <a:rPr lang="fi-FI" sz="2000" dirty="0" err="1"/>
              <a:t>support</a:t>
            </a:r>
            <a:r>
              <a:rPr lang="fi-FI" sz="2000" dirty="0"/>
              <a:t> (</a:t>
            </a:r>
            <a:r>
              <a:rPr lang="fi-FI" sz="2000" dirty="0" err="1"/>
              <a:t>three</a:t>
            </a:r>
            <a:r>
              <a:rPr lang="fi-FI" sz="2000" dirty="0"/>
              <a:t> </a:t>
            </a:r>
            <a:r>
              <a:rPr lang="fi-FI" sz="2000" dirty="0" err="1"/>
              <a:t>levels</a:t>
            </a:r>
            <a:r>
              <a:rPr lang="fi-FI" sz="2000" dirty="0"/>
              <a:t>)</a:t>
            </a:r>
          </a:p>
          <a:p>
            <a:endParaRPr lang="fi-FI" sz="2000" dirty="0"/>
          </a:p>
          <a:p>
            <a:r>
              <a:rPr lang="fi-FI" sz="2000" dirty="0"/>
              <a:t>1.8.2025</a:t>
            </a:r>
          </a:p>
          <a:p>
            <a:r>
              <a:rPr lang="fi-FI" sz="2000" dirty="0"/>
              <a:t>Group-</a:t>
            </a:r>
            <a:r>
              <a:rPr lang="fi-FI" sz="2000" dirty="0" err="1"/>
              <a:t>specific</a:t>
            </a:r>
            <a:r>
              <a:rPr lang="fi-FI" sz="2000" dirty="0"/>
              <a:t> </a:t>
            </a:r>
            <a:r>
              <a:rPr lang="fi-FI" sz="2000" dirty="0" err="1"/>
              <a:t>form</a:t>
            </a:r>
            <a:r>
              <a:rPr lang="fi-FI" sz="2000" dirty="0"/>
              <a:t> of </a:t>
            </a:r>
            <a:r>
              <a:rPr lang="fi-FI" sz="2000" dirty="0" err="1"/>
              <a:t>support</a:t>
            </a:r>
            <a:endParaRPr lang="fi-FI" sz="2000" dirty="0"/>
          </a:p>
          <a:p>
            <a:r>
              <a:rPr lang="fi-FI" sz="2000" dirty="0" err="1"/>
              <a:t>Pupil-specific</a:t>
            </a:r>
            <a:r>
              <a:rPr lang="fi-FI" sz="2000" dirty="0"/>
              <a:t> </a:t>
            </a:r>
            <a:r>
              <a:rPr lang="fi-FI" sz="2000" dirty="0" err="1"/>
              <a:t>form</a:t>
            </a:r>
            <a:r>
              <a:rPr lang="fi-FI" sz="2000" dirty="0"/>
              <a:t> of </a:t>
            </a:r>
            <a:r>
              <a:rPr lang="fi-FI" sz="2000" dirty="0" err="1"/>
              <a:t>support</a:t>
            </a:r>
            <a:r>
              <a:rPr lang="fi-FI" sz="2000" dirty="0"/>
              <a:t> 	(</a:t>
            </a:r>
            <a:r>
              <a:rPr lang="fi-FI" sz="2000" dirty="0" err="1"/>
              <a:t>two</a:t>
            </a:r>
            <a:r>
              <a:rPr lang="fi-FI" sz="2000" dirty="0"/>
              <a:t> </a:t>
            </a:r>
            <a:r>
              <a:rPr lang="fi-FI" sz="2000" dirty="0" err="1"/>
              <a:t>levels</a:t>
            </a:r>
            <a:r>
              <a:rPr lang="fi-FI" sz="2000" dirty="0"/>
              <a:t>)</a:t>
            </a:r>
          </a:p>
        </p:txBody>
      </p:sp>
      <p:pic>
        <p:nvPicPr>
          <p:cNvPr id="7" name="Kuva 6" descr="Kuva, joka sisältää kohteen Tarralappu, teksti, sisä-&#10;&#10;Tekoälyn generoima sisältö voi olla virheellistä.">
            <a:extLst>
              <a:ext uri="{FF2B5EF4-FFF2-40B4-BE49-F238E27FC236}">
                <a16:creationId xmlns:a16="http://schemas.microsoft.com/office/drawing/2014/main" id="{942D9A36-9EE2-E7AE-BD8A-10C496CA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" b="-2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64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2E6E784-1C40-5DFF-D644-9133BA4B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fi-FI" sz="4000" dirty="0" err="1">
                <a:solidFill>
                  <a:srgbClr val="FFFFFF"/>
                </a:solidFill>
              </a:rPr>
              <a:t>The</a:t>
            </a:r>
            <a:r>
              <a:rPr lang="fi-FI" sz="4000" dirty="0">
                <a:solidFill>
                  <a:srgbClr val="FFFFFF"/>
                </a:solidFill>
              </a:rPr>
              <a:t> idea of </a:t>
            </a:r>
            <a:r>
              <a:rPr lang="fi-FI" sz="4000" dirty="0" err="1">
                <a:solidFill>
                  <a:srgbClr val="FFFFFF"/>
                </a:solidFill>
              </a:rPr>
              <a:t>changing</a:t>
            </a:r>
            <a:r>
              <a:rPr lang="fi-FI" sz="4000" dirty="0">
                <a:solidFill>
                  <a:srgbClr val="FFFFFF"/>
                </a:solidFill>
              </a:rPr>
              <a:t>  </a:t>
            </a:r>
            <a:r>
              <a:rPr lang="fi-FI" sz="4000" dirty="0" err="1">
                <a:solidFill>
                  <a:srgbClr val="FFFFFF"/>
                </a:solidFill>
              </a:rPr>
              <a:t>support</a:t>
            </a:r>
            <a:r>
              <a:rPr lang="fi-FI" sz="4000" dirty="0">
                <a:solidFill>
                  <a:srgbClr val="FFFFFF"/>
                </a:solidFill>
              </a:rPr>
              <a:t> </a:t>
            </a:r>
            <a:r>
              <a:rPr lang="fi-FI" sz="4000" dirty="0" err="1">
                <a:solidFill>
                  <a:srgbClr val="FFFFFF"/>
                </a:solidFill>
              </a:rPr>
              <a:t>system</a:t>
            </a:r>
            <a:r>
              <a:rPr lang="fi-FI" sz="4000" dirty="0">
                <a:solidFill>
                  <a:srgbClr val="FFFFFF"/>
                </a:solidFill>
              </a:rPr>
              <a:t>: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B4D7A945-FD9B-8198-11D9-FD012BD4F4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56272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5514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6DCC83E-5FB6-F862-1530-B587E67E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fi-FI" sz="4000" dirty="0">
                <a:solidFill>
                  <a:srgbClr val="FFFFFF"/>
                </a:solidFill>
              </a:rPr>
              <a:t>How to </a:t>
            </a:r>
            <a:r>
              <a:rPr lang="fi-FI" sz="4000" dirty="0" err="1">
                <a:solidFill>
                  <a:srgbClr val="FFFFFF"/>
                </a:solidFill>
              </a:rPr>
              <a:t>support</a:t>
            </a:r>
            <a:r>
              <a:rPr lang="fi-FI" sz="4000" dirty="0">
                <a:solidFill>
                  <a:srgbClr val="FFFFFF"/>
                </a:solidFill>
              </a:rPr>
              <a:t> in </a:t>
            </a:r>
            <a:r>
              <a:rPr lang="fi-FI" sz="4000" dirty="0" err="1">
                <a:solidFill>
                  <a:srgbClr val="FFFFFF"/>
                </a:solidFill>
              </a:rPr>
              <a:t>the</a:t>
            </a:r>
            <a:r>
              <a:rPr lang="fi-FI" sz="4000" dirty="0">
                <a:solidFill>
                  <a:srgbClr val="FFFFFF"/>
                </a:solidFill>
              </a:rPr>
              <a:t> </a:t>
            </a:r>
            <a:r>
              <a:rPr lang="fi-FI" sz="4000" dirty="0" err="1">
                <a:solidFill>
                  <a:srgbClr val="FFFFFF"/>
                </a:solidFill>
              </a:rPr>
              <a:t>future</a:t>
            </a:r>
            <a:r>
              <a:rPr lang="fi-FI" sz="4000" dirty="0">
                <a:solidFill>
                  <a:srgbClr val="FFFFFF"/>
                </a:solidFill>
              </a:rPr>
              <a:t>?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D3CBA5D7-4ACC-5B2B-26FC-1D8A0A96E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62984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603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9542CFD-0729-723A-CD4D-0802782CF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76916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4000" dirty="0">
                <a:solidFill>
                  <a:srgbClr val="FFFFFF"/>
                </a:solidFill>
              </a:rPr>
              <a:t>How to </a:t>
            </a:r>
            <a:r>
              <a:rPr lang="fi-FI" sz="4000" dirty="0" err="1">
                <a:solidFill>
                  <a:srgbClr val="FFFFFF"/>
                </a:solidFill>
              </a:rPr>
              <a:t>support</a:t>
            </a:r>
            <a:r>
              <a:rPr lang="fi-FI" sz="4000" dirty="0">
                <a:solidFill>
                  <a:srgbClr val="FFFFFF"/>
                </a:solidFill>
              </a:rPr>
              <a:t> in </a:t>
            </a:r>
            <a:r>
              <a:rPr lang="fi-FI" sz="4000" dirty="0" err="1">
                <a:solidFill>
                  <a:srgbClr val="FFFFFF"/>
                </a:solidFill>
              </a:rPr>
              <a:t>the</a:t>
            </a:r>
            <a:r>
              <a:rPr lang="fi-FI" sz="4000" dirty="0">
                <a:solidFill>
                  <a:srgbClr val="FFFFFF"/>
                </a:solidFill>
              </a:rPr>
              <a:t> </a:t>
            </a:r>
            <a:r>
              <a:rPr lang="fi-FI" sz="4000" dirty="0" err="1">
                <a:solidFill>
                  <a:srgbClr val="FFFFFF"/>
                </a:solidFill>
              </a:rPr>
              <a:t>future</a:t>
            </a:r>
            <a:r>
              <a:rPr lang="fi-FI" sz="40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58F064-9559-D649-6BD2-9F61CCABD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kind</a:t>
            </a:r>
            <a:r>
              <a:rPr lang="fi-FI" dirty="0"/>
              <a:t> of </a:t>
            </a:r>
            <a:r>
              <a:rPr lang="fi-FI" dirty="0" err="1"/>
              <a:t>smaller</a:t>
            </a:r>
            <a:r>
              <a:rPr lang="fi-FI" dirty="0"/>
              <a:t> </a:t>
            </a:r>
            <a:r>
              <a:rPr lang="fi-FI" dirty="0" err="1"/>
              <a:t>groups</a:t>
            </a:r>
            <a:endParaRPr lang="fi-FI" dirty="0"/>
          </a:p>
          <a:p>
            <a:r>
              <a:rPr lang="fi-FI" dirty="0" err="1"/>
              <a:t>Modifying</a:t>
            </a:r>
            <a:r>
              <a:rPr lang="fi-FI" dirty="0"/>
              <a:t> </a:t>
            </a:r>
            <a:r>
              <a:rPr lang="fi-FI" dirty="0" err="1"/>
              <a:t>materials</a:t>
            </a:r>
            <a:endParaRPr lang="fi-FI" dirty="0"/>
          </a:p>
          <a:p>
            <a:r>
              <a:rPr lang="fi-FI" dirty="0"/>
              <a:t>Picture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teaching</a:t>
            </a:r>
            <a:endParaRPr lang="fi-FI" dirty="0"/>
          </a:p>
          <a:p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Structure</a:t>
            </a:r>
            <a:endParaRPr lang="fi-FI" dirty="0"/>
          </a:p>
          <a:p>
            <a:r>
              <a:rPr lang="fi-FI" dirty="0" err="1"/>
              <a:t>Possibility</a:t>
            </a:r>
            <a:r>
              <a:rPr lang="fi-FI" dirty="0"/>
              <a:t> to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breaks</a:t>
            </a:r>
            <a:endParaRPr lang="fi-FI" dirty="0"/>
          </a:p>
          <a:p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equipment</a:t>
            </a:r>
            <a:endParaRPr lang="fi-FI" dirty="0"/>
          </a:p>
          <a:p>
            <a:r>
              <a:rPr lang="fi-FI" dirty="0"/>
              <a:t>School </a:t>
            </a:r>
            <a:r>
              <a:rPr lang="fi-FI" dirty="0" err="1"/>
              <a:t>assistans</a:t>
            </a:r>
            <a:endParaRPr lang="fi-FI" dirty="0"/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124320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pallo, urheilu, sisä, istuminen&#10;&#10;Kuvaus luotu, erittäin korkea luotettavuus">
            <a:extLst>
              <a:ext uri="{FF2B5EF4-FFF2-40B4-BE49-F238E27FC236}">
                <a16:creationId xmlns:a16="http://schemas.microsoft.com/office/drawing/2014/main" id="{E499F96F-F164-4DB1-B4FF-DE0B5C6C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2" y="671480"/>
            <a:ext cx="2743200" cy="1115568"/>
          </a:xfrm>
          <a:prstGeom prst="rect">
            <a:avLst/>
          </a:prstGeom>
        </p:spPr>
      </p:pic>
      <p:pic>
        <p:nvPicPr>
          <p:cNvPr id="4" name="Kuva 4" descr="Kuva, joka sisältää kohteen valokuva, istuminen, musta, merkki&#10;&#10;Kuvaus luotu, erittäin korkea luotettavuus">
            <a:extLst>
              <a:ext uri="{FF2B5EF4-FFF2-40B4-BE49-F238E27FC236}">
                <a16:creationId xmlns:a16="http://schemas.microsoft.com/office/drawing/2014/main" id="{C9DB2EC9-CD43-42BC-81C4-EA63145B6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25" y="2009523"/>
            <a:ext cx="2743200" cy="2148840"/>
          </a:xfrm>
          <a:prstGeom prst="rect">
            <a:avLst/>
          </a:prstGeom>
        </p:spPr>
      </p:pic>
      <p:pic>
        <p:nvPicPr>
          <p:cNvPr id="6" name="Kuva 6" descr="Kuva, joka sisältää kohteen istuminen, punainen, ruskea, karhu&#10;&#10;Kuvaus luotu, erittäin korkea luotettavuus">
            <a:extLst>
              <a:ext uri="{FF2B5EF4-FFF2-40B4-BE49-F238E27FC236}">
                <a16:creationId xmlns:a16="http://schemas.microsoft.com/office/drawing/2014/main" id="{24E6EF23-C922-49F8-A827-5D211780D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1" y="4240602"/>
            <a:ext cx="2743200" cy="2057400"/>
          </a:xfrm>
          <a:prstGeom prst="rect">
            <a:avLst/>
          </a:prstGeom>
        </p:spPr>
      </p:pic>
      <p:pic>
        <p:nvPicPr>
          <p:cNvPr id="8" name="Kuva 8" descr="Kuva, joka sisältää kohteen pöytä, sisä, istuminen, pieni&#10;&#10;Kuvaus luotu, erittäin korkea luotettavuus">
            <a:extLst>
              <a:ext uri="{FF2B5EF4-FFF2-40B4-BE49-F238E27FC236}">
                <a16:creationId xmlns:a16="http://schemas.microsoft.com/office/drawing/2014/main" id="{DFB5A63F-AA99-40A5-A94F-06BE0497F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966" y="2009523"/>
            <a:ext cx="2743200" cy="2148840"/>
          </a:xfrm>
          <a:prstGeom prst="rect">
            <a:avLst/>
          </a:prstGeom>
        </p:spPr>
      </p:pic>
      <p:pic>
        <p:nvPicPr>
          <p:cNvPr id="10" name="Kuva 10" descr="Kuva, joka sisältää kohteen pallo, peli&#10;&#10;Kuvaus luotu, erittäin korkea luotettavuus">
            <a:extLst>
              <a:ext uri="{FF2B5EF4-FFF2-40B4-BE49-F238E27FC236}">
                <a16:creationId xmlns:a16="http://schemas.microsoft.com/office/drawing/2014/main" id="{48B6579C-DA04-4868-A6CE-4F094595B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608" y="3913402"/>
            <a:ext cx="2182484" cy="2136706"/>
          </a:xfrm>
          <a:prstGeom prst="rect">
            <a:avLst/>
          </a:prstGeom>
        </p:spPr>
      </p:pic>
      <p:pic>
        <p:nvPicPr>
          <p:cNvPr id="12" name="Kuva 12" descr="Kuva, joka sisältää kohteen vihreä, istuminen, pöytä, jakkara&#10;&#10;Kuvaus luotu, erittäin korkea luotettavuus">
            <a:extLst>
              <a:ext uri="{FF2B5EF4-FFF2-40B4-BE49-F238E27FC236}">
                <a16:creationId xmlns:a16="http://schemas.microsoft.com/office/drawing/2014/main" id="{9625779C-BD54-4B58-B661-33EE8497A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954" y="3211902"/>
            <a:ext cx="2074545" cy="4114800"/>
          </a:xfrm>
          <a:prstGeom prst="rect">
            <a:avLst/>
          </a:prstGeom>
        </p:spPr>
      </p:pic>
      <p:pic>
        <p:nvPicPr>
          <p:cNvPr id="14" name="Kuva 14">
            <a:extLst>
              <a:ext uri="{FF2B5EF4-FFF2-40B4-BE49-F238E27FC236}">
                <a16:creationId xmlns:a16="http://schemas.microsoft.com/office/drawing/2014/main" id="{DC3D2530-724A-46A9-A79C-3C800855B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079" y="159589"/>
            <a:ext cx="2743200" cy="2743200"/>
          </a:xfrm>
          <a:prstGeom prst="rect">
            <a:avLst/>
          </a:prstGeom>
        </p:spPr>
      </p:pic>
      <p:pic>
        <p:nvPicPr>
          <p:cNvPr id="16" name="Kuva 16" descr="Kuva, joka sisältää kohteen hedelmä, puu&#10;&#10;Kuvaus luotu, erittäin korkea luotettavuus">
            <a:extLst>
              <a:ext uri="{FF2B5EF4-FFF2-40B4-BE49-F238E27FC236}">
                <a16:creationId xmlns:a16="http://schemas.microsoft.com/office/drawing/2014/main" id="{73540702-09CB-4552-A833-B546E3136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7985" y="864079"/>
            <a:ext cx="1607390" cy="1736785"/>
          </a:xfrm>
          <a:prstGeom prst="rect">
            <a:avLst/>
          </a:prstGeom>
        </p:spPr>
      </p:pic>
      <p:pic>
        <p:nvPicPr>
          <p:cNvPr id="18" name="Kuva 18" descr="Kuva, joka sisältää kohteen piirtäminen, kello&#10;&#10;Kuvaus luotu, erittäin korkea luotettavuus">
            <a:extLst>
              <a:ext uri="{FF2B5EF4-FFF2-40B4-BE49-F238E27FC236}">
                <a16:creationId xmlns:a16="http://schemas.microsoft.com/office/drawing/2014/main" id="{135840F8-8D7C-480B-9F68-0DC075315D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7397" y="2905035"/>
            <a:ext cx="1800225" cy="2543175"/>
          </a:xfrm>
          <a:prstGeom prst="rect">
            <a:avLst/>
          </a:prstGeom>
        </p:spPr>
      </p:pic>
      <p:pic>
        <p:nvPicPr>
          <p:cNvPr id="20" name="Kuva 20" descr="Kuva, joka sisältää kohteen oranssi, rakennus, ruoho, vierekkäin&#10;&#10;Kuvaus luotu, erittäin korkea luotettavuus">
            <a:extLst>
              <a:ext uri="{FF2B5EF4-FFF2-40B4-BE49-F238E27FC236}">
                <a16:creationId xmlns:a16="http://schemas.microsoft.com/office/drawing/2014/main" id="{05BB4C1C-9F59-46E1-B590-B7D6DE5B7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5419" y="4779100"/>
            <a:ext cx="2743200" cy="1440479"/>
          </a:xfrm>
          <a:prstGeom prst="rect">
            <a:avLst/>
          </a:prstGeom>
        </p:spPr>
      </p:pic>
      <p:pic>
        <p:nvPicPr>
          <p:cNvPr id="24" name="Kuva 24" descr="Kuva, joka sisältää kohteen elektroniikka&#10;&#10;Kuvaus luotu, erittäin korkea luotettavuus">
            <a:extLst>
              <a:ext uri="{FF2B5EF4-FFF2-40B4-BE49-F238E27FC236}">
                <a16:creationId xmlns:a16="http://schemas.microsoft.com/office/drawing/2014/main" id="{60C3E711-0EE1-4EBA-A984-717DA51912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55970" y="393940"/>
            <a:ext cx="2063343" cy="3022121"/>
          </a:xfrm>
          <a:prstGeom prst="rect">
            <a:avLst/>
          </a:prstGeom>
        </p:spPr>
      </p:pic>
      <p:pic>
        <p:nvPicPr>
          <p:cNvPr id="26" name="Kuva 26" descr="Kuva, joka sisältää kohteen piirtäminen&#10;&#10;Kuvaus luotu, erittäin korkea luotettavuus">
            <a:extLst>
              <a:ext uri="{FF2B5EF4-FFF2-40B4-BE49-F238E27FC236}">
                <a16:creationId xmlns:a16="http://schemas.microsoft.com/office/drawing/2014/main" id="{27F58B46-2DAC-4C70-938B-B2A57B4484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7926" y="3307602"/>
            <a:ext cx="1800225" cy="2543175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2244215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airaala, Rakennus">
            <a:extLst>
              <a:ext uri="{FF2B5EF4-FFF2-40B4-BE49-F238E27FC236}">
                <a16:creationId xmlns:a16="http://schemas.microsoft.com/office/drawing/2014/main" id="{8640F78B-59D5-ED71-4E97-E1F9C281B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88" y="1121487"/>
            <a:ext cx="3368969" cy="46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Freeform: Shape 1039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22061" y="762538"/>
            <a:ext cx="5649349" cy="3199862"/>
          </a:xfrm>
        </p:spPr>
        <p:txBody>
          <a:bodyPr anchor="b">
            <a:normAutofit/>
          </a:bodyPr>
          <a:lstStyle/>
          <a:p>
            <a:r>
              <a:rPr lang="fi-FI" sz="6600" dirty="0">
                <a:solidFill>
                  <a:srgbClr val="FFFFFF"/>
                </a:solidFill>
                <a:cs typeface="Calibri Light"/>
              </a:rPr>
              <a:t>Alava </a:t>
            </a:r>
            <a:r>
              <a:rPr lang="fi-FI" sz="6600" dirty="0" err="1">
                <a:solidFill>
                  <a:srgbClr val="FFFFFF"/>
                </a:solidFill>
                <a:cs typeface="Calibri Light"/>
              </a:rPr>
              <a:t>hospital</a:t>
            </a:r>
            <a:r>
              <a:rPr lang="fi-FI" sz="6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fi-FI" sz="6600" dirty="0" err="1">
                <a:solidFill>
                  <a:srgbClr val="FFFFFF"/>
                </a:solidFill>
                <a:cs typeface="Calibri Light"/>
              </a:rPr>
              <a:t>school</a:t>
            </a:r>
            <a:r>
              <a:rPr lang="fi-FI" sz="6600" dirty="0">
                <a:solidFill>
                  <a:srgbClr val="FFFFFF"/>
                </a:solidFill>
                <a:cs typeface="Calibri Light"/>
              </a:rPr>
              <a:t> 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fi-FI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042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15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A040C6-4B52-8C05-7FE6-5D963026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pPr algn="ctr"/>
            <a:r>
              <a:rPr lang="fi-FI" sz="4000" err="1">
                <a:cs typeface="Calibri Light"/>
              </a:rPr>
              <a:t>Hospital</a:t>
            </a:r>
            <a:r>
              <a:rPr lang="fi-FI" sz="4000" dirty="0">
                <a:cs typeface="Calibri Light"/>
              </a:rPr>
              <a:t> </a:t>
            </a:r>
            <a:r>
              <a:rPr lang="fi-FI" sz="4000" err="1">
                <a:cs typeface="Calibri Light"/>
              </a:rPr>
              <a:t>schools</a:t>
            </a:r>
            <a:r>
              <a:rPr lang="fi-FI" sz="4000" dirty="0">
                <a:cs typeface="Calibri Light"/>
              </a:rPr>
              <a:t> in Finland</a:t>
            </a:r>
            <a:endParaRPr lang="fi-FI"/>
          </a:p>
        </p:txBody>
      </p:sp>
      <p:pic>
        <p:nvPicPr>
          <p:cNvPr id="4" name="Kuva 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EB70504-3E67-B363-811E-892388634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976" y="299509"/>
            <a:ext cx="3445958" cy="625898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5452A1-350A-2076-30B1-5402887D9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658" y="2459016"/>
            <a:ext cx="5153589" cy="40986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Every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has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a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right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for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schooling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even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though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they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are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in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hospital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.  </a:t>
            </a:r>
          </a:p>
          <a:p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24 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schools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in Finland</a:t>
            </a:r>
          </a:p>
          <a:p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about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1000  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daily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/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about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4000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per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year</a:t>
            </a:r>
            <a:endParaRPr lang="fi-FI" sz="22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We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have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also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policlinical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which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means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that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they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don`t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have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hospital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period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going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on. </a:t>
            </a:r>
          </a:p>
          <a:p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We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offer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consultation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for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mainstreem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schools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,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when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they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need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to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plan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support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for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the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,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bacause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of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his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or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her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health</a:t>
            </a:r>
            <a:r>
              <a:rPr lang="fi-FI" sz="22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22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conditions</a:t>
            </a:r>
            <a:endParaRPr lang="fi-FI" sz="22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endParaRPr lang="fi-FI" sz="22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endParaRPr lang="fi-FI" sz="2200" dirty="0">
              <a:solidFill>
                <a:schemeClr val="tx1">
                  <a:alpha val="8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754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B23A93-26BE-33FC-BE8F-705E15D9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29225" cy="307274"/>
          </a:xfrm>
        </p:spPr>
        <p:txBody>
          <a:bodyPr anchor="b">
            <a:normAutofit fontScale="90000"/>
          </a:bodyPr>
          <a:lstStyle/>
          <a:p>
            <a:endParaRPr lang="fi-FI" sz="5600"/>
          </a:p>
        </p:txBody>
      </p:sp>
      <p:pic>
        <p:nvPicPr>
          <p:cNvPr id="4" name="Kuva 3" descr="Kuva, joka sisältää kohteen rakennus, leikkikenttä, Palkki, piha-&#10;&#10;Kuvaus luotu automaattisesti">
            <a:extLst>
              <a:ext uri="{FF2B5EF4-FFF2-40B4-BE49-F238E27FC236}">
                <a16:creationId xmlns:a16="http://schemas.microsoft.com/office/drawing/2014/main" id="{873B8734-D6A8-8127-73DD-9494D8B97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90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F50F54-7B04-A7B5-6263-1F3642D69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659" y="978150"/>
            <a:ext cx="5038569" cy="557948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 b="1" dirty="0">
                <a:solidFill>
                  <a:schemeClr val="tx1">
                    <a:alpha val="80000"/>
                  </a:schemeClr>
                </a:solidFill>
                <a:cs typeface="Calibri"/>
              </a:rPr>
              <a:t>Alava </a:t>
            </a:r>
            <a:r>
              <a:rPr lang="fi-FI" sz="1800" b="1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school</a:t>
            </a:r>
            <a:r>
              <a:rPr lang="fi-FI" sz="1800" b="1" dirty="0">
                <a:solidFill>
                  <a:schemeClr val="tx1">
                    <a:alpha val="80000"/>
                  </a:schemeClr>
                </a:solidFill>
                <a:cs typeface="Calibri"/>
              </a:rPr>
              <a:t> in Kuopio </a:t>
            </a:r>
            <a:r>
              <a:rPr lang="fi-FI" sz="1800" b="1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contains</a:t>
            </a:r>
            <a:r>
              <a:rPr lang="fi-FI" sz="1800" b="1" dirty="0">
                <a:solidFill>
                  <a:schemeClr val="tx1">
                    <a:alpha val="80000"/>
                  </a:schemeClr>
                </a:solidFill>
                <a:cs typeface="Calibri"/>
              </a:rPr>
              <a:t> 5 </a:t>
            </a:r>
            <a:r>
              <a:rPr lang="fi-FI" sz="1800" b="1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units</a:t>
            </a:r>
            <a:r>
              <a:rPr lang="fi-FI" sz="1800" b="1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endParaRPr lang="en-US" sz="1800" b="1" dirty="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pPr lvl="1"/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Alava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unit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ages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from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6 to 14 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Children's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psychiatric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helthcare</a:t>
            </a:r>
            <a:endParaRPr lang="fi-FI" sz="18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pPr lvl="1"/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Laine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unit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ages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from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13-18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Youth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psyciatric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helthcare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endParaRPr lang="fi-FI" sz="1800" dirty="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pPr lvl="1"/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Puijo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unit</a:t>
            </a:r>
            <a:endParaRPr lang="fi-FI" sz="18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ages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from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6 to 18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Somatic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ill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endParaRPr lang="fi-FI" sz="1800" dirty="0">
              <a:solidFill>
                <a:schemeClr val="tx1">
                  <a:alpha val="80000"/>
                </a:schemeClr>
              </a:solidFill>
            </a:endParaRPr>
          </a:p>
          <a:p>
            <a:pPr lvl="1"/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Niuva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unit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Underage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endParaRPr lang="fi-FI" sz="18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who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needs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strong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psyciatric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healtcare</a:t>
            </a:r>
            <a:endParaRPr lang="fi-FI" sz="18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pPr lvl="1"/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Puistola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Unit</a:t>
            </a:r>
            <a:endParaRPr lang="fi-FI" sz="18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ages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from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13 to 18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Students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who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are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unable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to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attend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their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own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dirty="0" err="1">
                <a:solidFill>
                  <a:schemeClr val="tx1">
                    <a:alpha val="80000"/>
                  </a:schemeClr>
                </a:solidFill>
                <a:cs typeface="Calibri"/>
              </a:rPr>
              <a:t>school</a:t>
            </a:r>
            <a:r>
              <a:rPr lang="fi-FI" sz="1800" dirty="0">
                <a:solidFill>
                  <a:schemeClr val="tx1">
                    <a:alpha val="80000"/>
                  </a:schemeClr>
                </a:solidFill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23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vaate, henkilö, sisä-, Koulutus&#10;&#10;Tekoälyn generoima sisältö voi olla virheellistä.">
            <a:extLst>
              <a:ext uri="{FF2B5EF4-FFF2-40B4-BE49-F238E27FC236}">
                <a16:creationId xmlns:a16="http://schemas.microsoft.com/office/drawing/2014/main" id="{A6FA7237-60E9-4508-238B-45439EFE3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r="5453" b="-1"/>
          <a:stretch/>
        </p:blipFill>
        <p:spPr>
          <a:xfrm>
            <a:off x="1" y="-9929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BBE7801-612E-1F3C-D24A-D4202BD6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800" dirty="0" err="1"/>
              <a:t>Details</a:t>
            </a:r>
            <a:r>
              <a:rPr lang="fi-FI" sz="4800" dirty="0"/>
              <a:t>….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96D068-09DC-8159-FD43-91D6707DB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965" y="1848678"/>
            <a:ext cx="4870173" cy="4328285"/>
          </a:xfrm>
        </p:spPr>
        <p:txBody>
          <a:bodyPr>
            <a:normAutofit/>
          </a:bodyPr>
          <a:lstStyle/>
          <a:p>
            <a:r>
              <a:rPr lang="fi-FI" sz="2400" dirty="0"/>
              <a:t>In 2022: </a:t>
            </a:r>
          </a:p>
          <a:p>
            <a:pPr lvl="1"/>
            <a:r>
              <a:rPr lang="fi-FI" dirty="0"/>
              <a:t>In </a:t>
            </a:r>
            <a:r>
              <a:rPr lang="fi-FI" dirty="0" err="1"/>
              <a:t>basic</a:t>
            </a:r>
            <a:r>
              <a:rPr lang="fi-FI" dirty="0"/>
              <a:t> </a:t>
            </a:r>
            <a:r>
              <a:rPr lang="fi-FI" dirty="0" err="1"/>
              <a:t>education</a:t>
            </a:r>
            <a:r>
              <a:rPr lang="fi-FI" dirty="0"/>
              <a:t>: 563 100 </a:t>
            </a:r>
            <a:r>
              <a:rPr lang="fi-FI" dirty="0" err="1"/>
              <a:t>students</a:t>
            </a:r>
            <a:endParaRPr lang="fi-FI" dirty="0"/>
          </a:p>
          <a:p>
            <a:pPr lvl="2"/>
            <a:r>
              <a:rPr lang="fi-FI" sz="2400" dirty="0" err="1"/>
              <a:t>Grades</a:t>
            </a:r>
            <a:r>
              <a:rPr lang="fi-FI" sz="2400" dirty="0"/>
              <a:t> 1-6: 364 800 </a:t>
            </a:r>
            <a:r>
              <a:rPr lang="fi-FI" sz="2400" dirty="0" err="1"/>
              <a:t>students</a:t>
            </a:r>
            <a:endParaRPr lang="fi-FI" sz="2400" dirty="0"/>
          </a:p>
          <a:p>
            <a:pPr lvl="2"/>
            <a:r>
              <a:rPr lang="fi-FI" sz="2400" dirty="0" err="1"/>
              <a:t>Grades</a:t>
            </a:r>
            <a:r>
              <a:rPr lang="fi-FI" sz="2400" dirty="0"/>
              <a:t> 7-9: 188 500 </a:t>
            </a:r>
            <a:r>
              <a:rPr lang="fi-FI" sz="2400" dirty="0" err="1"/>
              <a:t>students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66766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A4FB6E-76E0-5C3D-38EE-20FF489C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pPr algn="ctr"/>
            <a:r>
              <a:rPr lang="fi-FI" sz="3900" err="1">
                <a:cs typeface="Calibri Light"/>
              </a:rPr>
              <a:t>Staff</a:t>
            </a:r>
            <a:endParaRPr lang="fi-FI" sz="3900">
              <a:cs typeface="Calibri Light"/>
            </a:endParaRPr>
          </a:p>
        </p:txBody>
      </p:sp>
      <p:pic>
        <p:nvPicPr>
          <p:cNvPr id="3" name="Kuva 2" descr="Kuva, joka sisältää kohteen kirjoitusväline, toimistotarvikkeet, Värikkyys, paperitarvikkeet&#10;&#10;Kuvaus luotu automaattisesti">
            <a:extLst>
              <a:ext uri="{FF2B5EF4-FFF2-40B4-BE49-F238E27FC236}">
                <a16:creationId xmlns:a16="http://schemas.microsoft.com/office/drawing/2014/main" id="{FD5BA800-9A33-FBF4-489D-2F8BA4E4B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05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A0D97C5-191D-15BC-CF6F-73C502F9A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257734"/>
            <a:ext cx="4420344" cy="4098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1 headmaster</a:t>
            </a:r>
          </a:p>
          <a:p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12 special needs teachers</a:t>
            </a:r>
          </a:p>
          <a:p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15 school assistants</a:t>
            </a:r>
          </a:p>
          <a:p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3 consulting special needs teachers</a:t>
            </a:r>
          </a:p>
          <a:p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2 school assistants who support students in their own schools</a:t>
            </a:r>
          </a:p>
          <a:p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1 school secretary</a:t>
            </a:r>
          </a:p>
        </p:txBody>
      </p:sp>
    </p:spTree>
    <p:extLst>
      <p:ext uri="{BB962C8B-B14F-4D97-AF65-F5344CB8AC3E}">
        <p14:creationId xmlns:p14="http://schemas.microsoft.com/office/powerpoint/2010/main" val="1349611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53D6A5-EFB9-3479-C72E-349B22F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29225" cy="393539"/>
          </a:xfrm>
        </p:spPr>
        <p:txBody>
          <a:bodyPr anchor="b">
            <a:normAutofit fontScale="90000"/>
          </a:bodyPr>
          <a:lstStyle/>
          <a:p>
            <a:endParaRPr lang="fi-FI" sz="5600">
              <a:ea typeface="Calibri Light"/>
              <a:cs typeface="Calibri Light"/>
            </a:endParaRPr>
          </a:p>
        </p:txBody>
      </p:sp>
      <p:pic>
        <p:nvPicPr>
          <p:cNvPr id="5" name="Kuva 4" descr="Kädet, Ystävyys, Ystävät, Lapset, Lapsi">
            <a:extLst>
              <a:ext uri="{FF2B5EF4-FFF2-40B4-BE49-F238E27FC236}">
                <a16:creationId xmlns:a16="http://schemas.microsoft.com/office/drawing/2014/main" id="{D468A2EF-D416-38FE-D162-032654601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3" r="19650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7FA60B-E499-2380-FA2F-C6B86229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658" y="1294450"/>
            <a:ext cx="5441136" cy="50618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Students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health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and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learning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ability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are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considered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at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hospital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schools</a:t>
            </a:r>
            <a:endParaRPr lang="fi-FI" sz="2300" dirty="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Students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have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short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or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long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term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periods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in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our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school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.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Periods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can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be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from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few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days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to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several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years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.</a:t>
            </a:r>
          </a:p>
          <a:p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Student's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own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school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maintain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always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. For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example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they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get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their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books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and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serficates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from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their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own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school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. </a:t>
            </a:r>
          </a:p>
          <a:p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Alava 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school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collaborates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strongly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with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student's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own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school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.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We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help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mainstrem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schools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to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plan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support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when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students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go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back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. </a:t>
            </a:r>
          </a:p>
          <a:p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We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offer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support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and "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normality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" for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students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in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their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difficult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300" dirty="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times</a:t>
            </a:r>
            <a:r>
              <a:rPr lang="fi-FI" sz="23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268255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2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E161289-DB40-1AF8-66FF-7BD5062C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pic>
        <p:nvPicPr>
          <p:cNvPr id="7" name="Sisällön paikkamerkki 6" descr="Kuva, joka sisältää kohteen ruoho, piha-, kasvi, pilvi&#10;&#10;Tekoälyn generoima sisältö voi olla virheellistä.">
            <a:extLst>
              <a:ext uri="{FF2B5EF4-FFF2-40B4-BE49-F238E27FC236}">
                <a16:creationId xmlns:a16="http://schemas.microsoft.com/office/drawing/2014/main" id="{9844AB08-B466-31C3-89F7-2B969216D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51" y="715895"/>
            <a:ext cx="5708649" cy="53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E05A98-49B6-C503-F0F1-4272D79DF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fi-FI" dirty="0"/>
              <a:t>City of Kuopio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416C89-5BBA-682B-7808-2B4AB5EEB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198362"/>
            <a:ext cx="5582333" cy="3917773"/>
          </a:xfrm>
        </p:spPr>
        <p:txBody>
          <a:bodyPr>
            <a:normAutofit/>
          </a:bodyPr>
          <a:lstStyle/>
          <a:p>
            <a:r>
              <a:rPr lang="fi-FI" sz="1700" dirty="0"/>
              <a:t>Schools:</a:t>
            </a:r>
          </a:p>
          <a:p>
            <a:pPr lvl="1"/>
            <a:r>
              <a:rPr lang="fi-FI" sz="1700" dirty="0"/>
              <a:t>Basic </a:t>
            </a:r>
            <a:r>
              <a:rPr lang="fi-FI" sz="1700" dirty="0" err="1"/>
              <a:t>education</a:t>
            </a:r>
            <a:r>
              <a:rPr lang="fi-FI" sz="1700" dirty="0"/>
              <a:t>                     36</a:t>
            </a:r>
          </a:p>
          <a:p>
            <a:pPr lvl="2"/>
            <a:r>
              <a:rPr lang="fi-FI" sz="1700" dirty="0" err="1"/>
              <a:t>Special</a:t>
            </a:r>
            <a:r>
              <a:rPr lang="fi-FI" sz="1700" dirty="0"/>
              <a:t> Schools             2</a:t>
            </a:r>
          </a:p>
          <a:p>
            <a:pPr lvl="1"/>
            <a:r>
              <a:rPr lang="fi-FI" sz="1700" dirty="0" err="1"/>
              <a:t>Vocational</a:t>
            </a:r>
            <a:r>
              <a:rPr lang="fi-FI" sz="1700" dirty="0"/>
              <a:t> </a:t>
            </a:r>
            <a:r>
              <a:rPr lang="fi-FI" sz="1700" dirty="0" err="1"/>
              <a:t>schools</a:t>
            </a:r>
            <a:r>
              <a:rPr lang="fi-FI" sz="1700" dirty="0"/>
              <a:t>                7  </a:t>
            </a:r>
          </a:p>
          <a:p>
            <a:pPr lvl="1"/>
            <a:r>
              <a:rPr lang="fi-FI" sz="1700" dirty="0"/>
              <a:t>General Upper </a:t>
            </a:r>
            <a:r>
              <a:rPr lang="fi-FI" sz="1700" dirty="0" err="1"/>
              <a:t>Secondary</a:t>
            </a:r>
            <a:r>
              <a:rPr lang="fi-FI" sz="1700" dirty="0"/>
              <a:t> </a:t>
            </a:r>
            <a:r>
              <a:rPr lang="fi-FI" sz="1700" dirty="0" err="1"/>
              <a:t>Education</a:t>
            </a:r>
            <a:r>
              <a:rPr lang="fi-FI" sz="1700" dirty="0"/>
              <a:t>                     6</a:t>
            </a:r>
          </a:p>
          <a:p>
            <a:pPr lvl="1"/>
            <a:r>
              <a:rPr lang="fi-FI" sz="1700" dirty="0"/>
              <a:t>General Upper </a:t>
            </a:r>
            <a:r>
              <a:rPr lang="fi-FI" sz="1700" dirty="0" err="1"/>
              <a:t>Secondary</a:t>
            </a:r>
            <a:r>
              <a:rPr lang="fi-FI" sz="1700" dirty="0"/>
              <a:t> </a:t>
            </a:r>
            <a:r>
              <a:rPr lang="fi-FI" sz="1700" dirty="0" err="1"/>
              <a:t>Education</a:t>
            </a:r>
            <a:r>
              <a:rPr lang="fi-FI" sz="1700" dirty="0"/>
              <a:t> for </a:t>
            </a:r>
            <a:r>
              <a:rPr lang="fi-FI" sz="1700" dirty="0" err="1"/>
              <a:t>Adults</a:t>
            </a:r>
            <a:r>
              <a:rPr lang="fi-FI" sz="1700" dirty="0"/>
              <a:t>   1</a:t>
            </a:r>
          </a:p>
          <a:p>
            <a:pPr lvl="1"/>
            <a:r>
              <a:rPr lang="fi-FI" sz="1700" dirty="0" err="1"/>
              <a:t>Community</a:t>
            </a:r>
            <a:r>
              <a:rPr lang="fi-FI" sz="1700" dirty="0"/>
              <a:t> School                                                    1</a:t>
            </a:r>
          </a:p>
          <a:p>
            <a:pPr marL="457200" lvl="1" indent="0">
              <a:buNone/>
            </a:pPr>
            <a:endParaRPr lang="fi-FI" sz="1700" dirty="0"/>
          </a:p>
          <a:p>
            <a:pPr lvl="1"/>
            <a:r>
              <a:rPr lang="fi-FI" sz="1700" dirty="0" err="1"/>
              <a:t>Pupils</a:t>
            </a:r>
            <a:r>
              <a:rPr lang="fi-FI" sz="1700" dirty="0"/>
              <a:t>: </a:t>
            </a:r>
          </a:p>
          <a:p>
            <a:pPr lvl="2"/>
            <a:r>
              <a:rPr lang="fi-FI" sz="1700" dirty="0"/>
              <a:t>Preschool </a:t>
            </a:r>
            <a:r>
              <a:rPr lang="fi-FI" sz="1700" dirty="0" err="1"/>
              <a:t>Education</a:t>
            </a:r>
            <a:r>
              <a:rPr lang="fi-FI" sz="1700" dirty="0"/>
              <a:t>     1133</a:t>
            </a:r>
          </a:p>
          <a:p>
            <a:pPr lvl="2"/>
            <a:r>
              <a:rPr lang="fi-FI" sz="1700" dirty="0"/>
              <a:t>Basic </a:t>
            </a:r>
            <a:r>
              <a:rPr lang="fi-FI" sz="1700" dirty="0" err="1"/>
              <a:t>Education</a:t>
            </a:r>
            <a:r>
              <a:rPr lang="fi-FI" sz="1700" dirty="0"/>
              <a:t>           11118                  </a:t>
            </a:r>
          </a:p>
          <a:p>
            <a:pPr lvl="1"/>
            <a:endParaRPr lang="fi-FI" sz="1700" dirty="0"/>
          </a:p>
        </p:txBody>
      </p:sp>
      <p:pic>
        <p:nvPicPr>
          <p:cNvPr id="5" name="Kuva 4" descr="Kuva, joka sisältää kohteen piha-, torni, rakennus, taivas&#10;&#10;Kuvaus luotu automaattisesti">
            <a:extLst>
              <a:ext uri="{FF2B5EF4-FFF2-40B4-BE49-F238E27FC236}">
                <a16:creationId xmlns:a16="http://schemas.microsoft.com/office/drawing/2014/main" id="{1DE9B616-ED7E-81CB-322D-E9A92DAA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67" y="2469605"/>
            <a:ext cx="4788505" cy="318653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9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B4C53C2-3A07-70DD-3146-99AEEEE2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latin typeface="+mj-lt"/>
                <a:ea typeface="+mj-ea"/>
                <a:cs typeface="+mj-cs"/>
              </a:rPr>
              <a:t>Education in Finland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296746-F445-1DFD-2EF4-500ECFB42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ea typeface="+mn-ea"/>
                <a:cs typeface="+mn-cs"/>
              </a:rPr>
              <a:t>Provides all citizens with equal opportunities to </a:t>
            </a:r>
            <a:r>
              <a:rPr lang="en-US" sz="2400" kern="1200" dirty="0" err="1">
                <a:ea typeface="+mn-ea"/>
                <a:cs typeface="+mn-cs"/>
              </a:rPr>
              <a:t>recieve</a:t>
            </a:r>
            <a:r>
              <a:rPr lang="en-US" sz="2400" kern="1200" dirty="0">
                <a:ea typeface="+mn-ea"/>
                <a:cs typeface="+mn-cs"/>
              </a:rPr>
              <a:t> education.</a:t>
            </a:r>
          </a:p>
          <a:p>
            <a:r>
              <a:rPr lang="fi-FI" sz="2400" kern="1200" dirty="0" err="1">
                <a:solidFill>
                  <a:srgbClr val="000000"/>
                </a:solidFill>
                <a:ea typeface="+mn-ea"/>
                <a:cs typeface="+mn-cs"/>
              </a:rPr>
              <a:t>Every</a:t>
            </a:r>
            <a:r>
              <a:rPr lang="fi-FI" sz="24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fi-FI" sz="2400" kern="1200" dirty="0" err="1">
                <a:solidFill>
                  <a:srgbClr val="000000"/>
                </a:solidFill>
                <a:ea typeface="+mn-ea"/>
                <a:cs typeface="+mn-cs"/>
              </a:rPr>
              <a:t>studen</a:t>
            </a:r>
            <a:r>
              <a:rPr lang="fi-FI" sz="2400" dirty="0" err="1">
                <a:solidFill>
                  <a:srgbClr val="000000"/>
                </a:solidFill>
              </a:rPr>
              <a:t>t</a:t>
            </a:r>
            <a:r>
              <a:rPr lang="fi-FI" sz="2400" dirty="0">
                <a:solidFill>
                  <a:srgbClr val="000000"/>
                </a:solidFill>
              </a:rPr>
              <a:t> </a:t>
            </a:r>
            <a:r>
              <a:rPr lang="fi-FI" sz="2400" dirty="0" err="1">
                <a:solidFill>
                  <a:srgbClr val="000000"/>
                </a:solidFill>
              </a:rPr>
              <a:t>has</a:t>
            </a:r>
            <a:r>
              <a:rPr lang="fi-FI" sz="2400" dirty="0">
                <a:solidFill>
                  <a:srgbClr val="000000"/>
                </a:solidFill>
              </a:rPr>
              <a:t> </a:t>
            </a:r>
            <a:r>
              <a:rPr lang="fi-FI" sz="2400" dirty="0" err="1">
                <a:solidFill>
                  <a:srgbClr val="000000"/>
                </a:solidFill>
              </a:rPr>
              <a:t>the</a:t>
            </a:r>
            <a:r>
              <a:rPr lang="fi-FI" sz="2400" dirty="0">
                <a:solidFill>
                  <a:srgbClr val="000000"/>
                </a:solidFill>
              </a:rPr>
              <a:t> </a:t>
            </a:r>
            <a:r>
              <a:rPr lang="fi-FI" sz="2400" dirty="0" err="1">
                <a:solidFill>
                  <a:srgbClr val="000000"/>
                </a:solidFill>
              </a:rPr>
              <a:t>right</a:t>
            </a:r>
            <a:r>
              <a:rPr lang="fi-FI" sz="2400" dirty="0">
                <a:solidFill>
                  <a:srgbClr val="000000"/>
                </a:solidFill>
              </a:rPr>
              <a:t> to go to </a:t>
            </a:r>
            <a:r>
              <a:rPr lang="fi-FI" sz="2400" dirty="0" err="1">
                <a:solidFill>
                  <a:srgbClr val="000000"/>
                </a:solidFill>
              </a:rPr>
              <a:t>the</a:t>
            </a:r>
            <a:r>
              <a:rPr lang="fi-FI" sz="2400" dirty="0">
                <a:solidFill>
                  <a:srgbClr val="000000"/>
                </a:solidFill>
              </a:rPr>
              <a:t> </a:t>
            </a:r>
            <a:r>
              <a:rPr lang="fi-FI" sz="2400" dirty="0" err="1">
                <a:solidFill>
                  <a:srgbClr val="000000"/>
                </a:solidFill>
              </a:rPr>
              <a:t>nearest</a:t>
            </a:r>
            <a:r>
              <a:rPr lang="fi-FI" sz="2400" dirty="0">
                <a:solidFill>
                  <a:srgbClr val="000000"/>
                </a:solidFill>
              </a:rPr>
              <a:t> </a:t>
            </a:r>
            <a:r>
              <a:rPr lang="fi-FI" sz="2400" dirty="0" err="1">
                <a:solidFill>
                  <a:srgbClr val="000000"/>
                </a:solidFill>
              </a:rPr>
              <a:t>school</a:t>
            </a:r>
            <a:r>
              <a:rPr lang="fi-FI" sz="2400" dirty="0">
                <a:solidFill>
                  <a:srgbClr val="000000"/>
                </a:solidFill>
              </a:rPr>
              <a:t>.</a:t>
            </a:r>
            <a:endParaRPr lang="en-US" sz="2400" kern="1200" dirty="0">
              <a:ea typeface="+mn-ea"/>
              <a:cs typeface="+mn-cs"/>
            </a:endParaRPr>
          </a:p>
          <a:p>
            <a:r>
              <a:rPr lang="en-US" sz="2400" kern="1200" dirty="0">
                <a:ea typeface="+mn-ea"/>
                <a:cs typeface="+mn-cs"/>
              </a:rPr>
              <a:t>Also all disabled children go to school.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uva, joka sisältää kohteen Tarralappu, käsiala&#10;&#10;Tekoälyn generoima sisältö voi olla virheellistä.">
            <a:extLst>
              <a:ext uri="{FF2B5EF4-FFF2-40B4-BE49-F238E27FC236}">
                <a16:creationId xmlns:a16="http://schemas.microsoft.com/office/drawing/2014/main" id="{161CD650-F65C-D973-5FF4-E5AED2F34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r="20376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0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F6C958E-9A41-6FAE-A835-CD05F60E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 dirty="0" err="1"/>
              <a:t>Vocabulary</a:t>
            </a:r>
            <a:r>
              <a:rPr lang="fi-FI" sz="5400" dirty="0"/>
              <a:t>: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33234C-0FB5-025A-B701-333496B7E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4" y="2872899"/>
            <a:ext cx="4880112" cy="3320668"/>
          </a:xfrm>
        </p:spPr>
        <p:txBody>
          <a:bodyPr>
            <a:normAutofit/>
          </a:bodyPr>
          <a:lstStyle/>
          <a:p>
            <a:r>
              <a:rPr lang="fi-FI" dirty="0" err="1"/>
              <a:t>Daycare</a:t>
            </a:r>
            <a:r>
              <a:rPr lang="fi-FI" dirty="0"/>
              <a:t> (</a:t>
            </a:r>
            <a:r>
              <a:rPr lang="fi-FI" dirty="0" err="1"/>
              <a:t>age</a:t>
            </a:r>
            <a:r>
              <a:rPr lang="fi-FI" dirty="0"/>
              <a:t> 0-5)</a:t>
            </a:r>
          </a:p>
          <a:p>
            <a:r>
              <a:rPr lang="fi-FI" dirty="0"/>
              <a:t>Preschool (</a:t>
            </a:r>
            <a:r>
              <a:rPr lang="fi-FI" dirty="0" err="1"/>
              <a:t>age</a:t>
            </a:r>
            <a:r>
              <a:rPr lang="fi-FI" dirty="0"/>
              <a:t> 6)</a:t>
            </a:r>
          </a:p>
          <a:p>
            <a:r>
              <a:rPr lang="fi-FI" dirty="0" err="1"/>
              <a:t>Primary</a:t>
            </a:r>
            <a:r>
              <a:rPr lang="fi-FI" dirty="0"/>
              <a:t> </a:t>
            </a:r>
            <a:r>
              <a:rPr lang="fi-FI" dirty="0" err="1"/>
              <a:t>school</a:t>
            </a:r>
            <a:r>
              <a:rPr lang="fi-FI" dirty="0"/>
              <a:t> (</a:t>
            </a:r>
            <a:r>
              <a:rPr lang="fi-FI" dirty="0" err="1"/>
              <a:t>grades</a:t>
            </a:r>
            <a:r>
              <a:rPr lang="fi-FI" dirty="0"/>
              <a:t> 1-6, </a:t>
            </a:r>
            <a:r>
              <a:rPr lang="fi-FI" dirty="0" err="1"/>
              <a:t>school</a:t>
            </a:r>
            <a:r>
              <a:rPr lang="fi-FI" dirty="0"/>
              <a:t> </a:t>
            </a:r>
            <a:r>
              <a:rPr lang="fi-FI" dirty="0" err="1"/>
              <a:t>starts</a:t>
            </a:r>
            <a:r>
              <a:rPr lang="fi-FI" dirty="0"/>
              <a:t> at </a:t>
            </a:r>
            <a:r>
              <a:rPr lang="fi-FI" dirty="0" err="1"/>
              <a:t>age</a:t>
            </a:r>
            <a:r>
              <a:rPr lang="fi-FI" dirty="0"/>
              <a:t> of 7)</a:t>
            </a:r>
          </a:p>
          <a:p>
            <a:r>
              <a:rPr lang="fi-FI" dirty="0" err="1"/>
              <a:t>Secondary</a:t>
            </a:r>
            <a:r>
              <a:rPr lang="fi-FI" dirty="0"/>
              <a:t> </a:t>
            </a:r>
            <a:r>
              <a:rPr lang="fi-FI" dirty="0" err="1"/>
              <a:t>school</a:t>
            </a:r>
            <a:r>
              <a:rPr lang="fi-FI" dirty="0"/>
              <a:t> (</a:t>
            </a:r>
            <a:r>
              <a:rPr lang="fi-FI" dirty="0" err="1"/>
              <a:t>grades</a:t>
            </a:r>
            <a:r>
              <a:rPr lang="fi-FI" dirty="0"/>
              <a:t> 7-9)</a:t>
            </a:r>
          </a:p>
        </p:txBody>
      </p:sp>
      <p:pic>
        <p:nvPicPr>
          <p:cNvPr id="5" name="Picture 4" descr="Numerot ja symbolit">
            <a:extLst>
              <a:ext uri="{FF2B5EF4-FFF2-40B4-BE49-F238E27FC236}">
                <a16:creationId xmlns:a16="http://schemas.microsoft.com/office/drawing/2014/main" id="{37F7980B-862F-0611-0CC0-C7D8A5305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55" r="135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9109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74B2D6-593F-8FB2-B229-83BBB5ED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i-FI"/>
              <a:t>Basic education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0CBFFB-1D4B-A009-3772-4BD1FA4C3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06" y="1818861"/>
            <a:ext cx="6144598" cy="4674014"/>
          </a:xfrm>
        </p:spPr>
        <p:txBody>
          <a:bodyPr>
            <a:normAutofit/>
          </a:bodyPr>
          <a:lstStyle/>
          <a:p>
            <a:r>
              <a:rPr lang="fi-FI" sz="2200" dirty="0"/>
              <a:t>Nationwide curriculum</a:t>
            </a:r>
          </a:p>
          <a:p>
            <a:r>
              <a:rPr lang="fi-FI" sz="2200" dirty="0"/>
              <a:t>No </a:t>
            </a:r>
            <a:r>
              <a:rPr lang="fi-FI" sz="2200" dirty="0" err="1"/>
              <a:t>charges</a:t>
            </a:r>
            <a:endParaRPr lang="fi-FI" sz="2200" dirty="0"/>
          </a:p>
          <a:p>
            <a:r>
              <a:rPr lang="fi-FI" sz="2200" dirty="0" err="1"/>
              <a:t>Free</a:t>
            </a:r>
            <a:r>
              <a:rPr lang="fi-FI" sz="2200" dirty="0"/>
              <a:t> </a:t>
            </a:r>
            <a:r>
              <a:rPr lang="fi-FI" sz="2200" dirty="0" err="1"/>
              <a:t>school</a:t>
            </a:r>
            <a:r>
              <a:rPr lang="fi-FI" sz="2200" dirty="0"/>
              <a:t> </a:t>
            </a:r>
            <a:r>
              <a:rPr lang="fi-FI" sz="2200" dirty="0" err="1"/>
              <a:t>lunch</a:t>
            </a:r>
            <a:r>
              <a:rPr lang="fi-FI" sz="2200" dirty="0"/>
              <a:t>, </a:t>
            </a:r>
            <a:r>
              <a:rPr lang="fi-FI" sz="2200" dirty="0" err="1"/>
              <a:t>school</a:t>
            </a:r>
            <a:r>
              <a:rPr lang="fi-FI" sz="2200" dirty="0"/>
              <a:t> transport (</a:t>
            </a:r>
            <a:r>
              <a:rPr lang="fi-FI" sz="2200" dirty="0" err="1"/>
              <a:t>if</a:t>
            </a:r>
            <a:r>
              <a:rPr lang="fi-FI" sz="2200" dirty="0"/>
              <a:t> </a:t>
            </a:r>
            <a:r>
              <a:rPr lang="fi-FI" sz="2200" dirty="0" err="1"/>
              <a:t>neaded</a:t>
            </a:r>
            <a:r>
              <a:rPr lang="fi-FI" sz="2200" dirty="0"/>
              <a:t>), </a:t>
            </a:r>
            <a:r>
              <a:rPr lang="fi-FI" sz="2200" dirty="0" err="1"/>
              <a:t>school</a:t>
            </a:r>
            <a:r>
              <a:rPr lang="fi-FI" sz="2200" dirty="0"/>
              <a:t> </a:t>
            </a:r>
            <a:r>
              <a:rPr lang="fi-FI" sz="2200" dirty="0" err="1"/>
              <a:t>books</a:t>
            </a:r>
            <a:r>
              <a:rPr lang="fi-FI" sz="2200" dirty="0"/>
              <a:t> and </a:t>
            </a:r>
            <a:r>
              <a:rPr lang="fi-FI" sz="2200" dirty="0" err="1"/>
              <a:t>teaching</a:t>
            </a:r>
            <a:r>
              <a:rPr lang="fi-FI" sz="2200" dirty="0"/>
              <a:t> </a:t>
            </a:r>
            <a:r>
              <a:rPr lang="fi-FI" sz="2200" dirty="0" err="1"/>
              <a:t>materials</a:t>
            </a:r>
            <a:r>
              <a:rPr lang="fi-FI" sz="2200" dirty="0"/>
              <a:t>, </a:t>
            </a:r>
            <a:r>
              <a:rPr lang="fi-FI" sz="2200" dirty="0" err="1"/>
              <a:t>school</a:t>
            </a:r>
            <a:r>
              <a:rPr lang="fi-FI" sz="2200" dirty="0"/>
              <a:t> </a:t>
            </a:r>
            <a:r>
              <a:rPr lang="fi-FI" sz="2200" dirty="0" err="1"/>
              <a:t>health</a:t>
            </a:r>
            <a:r>
              <a:rPr lang="fi-FI" sz="2200" dirty="0"/>
              <a:t> </a:t>
            </a:r>
            <a:r>
              <a:rPr lang="fi-FI" sz="2200" dirty="0" err="1"/>
              <a:t>services</a:t>
            </a:r>
            <a:endParaRPr lang="fi-FI" sz="2200" dirty="0"/>
          </a:p>
          <a:p>
            <a:r>
              <a:rPr lang="fi-FI" sz="2200" dirty="0"/>
              <a:t>Morning and </a:t>
            </a:r>
            <a:r>
              <a:rPr lang="fi-FI" sz="2200" dirty="0" err="1"/>
              <a:t>afternoon</a:t>
            </a:r>
            <a:r>
              <a:rPr lang="fi-FI" sz="2200" dirty="0"/>
              <a:t> </a:t>
            </a:r>
            <a:r>
              <a:rPr lang="fi-FI" sz="2200" dirty="0" err="1"/>
              <a:t>activities</a:t>
            </a:r>
            <a:r>
              <a:rPr lang="fi-FI" sz="2200" dirty="0"/>
              <a:t> (for </a:t>
            </a:r>
            <a:r>
              <a:rPr lang="fi-FI" sz="2200" dirty="0" err="1"/>
              <a:t>special</a:t>
            </a:r>
            <a:r>
              <a:rPr lang="fi-FI" sz="2200" dirty="0"/>
              <a:t> </a:t>
            </a:r>
            <a:r>
              <a:rPr lang="fi-FI" sz="2200" dirty="0" err="1"/>
              <a:t>education</a:t>
            </a:r>
            <a:r>
              <a:rPr lang="fi-FI" sz="2200" dirty="0"/>
              <a:t> </a:t>
            </a:r>
            <a:r>
              <a:rPr lang="fi-FI" sz="2200" dirty="0" err="1"/>
              <a:t>students</a:t>
            </a:r>
            <a:r>
              <a:rPr lang="fi-FI" sz="2200" dirty="0"/>
              <a:t> and </a:t>
            </a:r>
            <a:r>
              <a:rPr lang="fi-FI" sz="2200" dirty="0" err="1"/>
              <a:t>first</a:t>
            </a:r>
            <a:r>
              <a:rPr lang="fi-FI" sz="2200" dirty="0"/>
              <a:t> </a:t>
            </a:r>
            <a:r>
              <a:rPr lang="fi-FI" sz="2200" dirty="0" err="1"/>
              <a:t>graders</a:t>
            </a:r>
            <a:r>
              <a:rPr lang="fi-FI" sz="2200" dirty="0"/>
              <a:t>)</a:t>
            </a:r>
          </a:p>
          <a:p>
            <a:r>
              <a:rPr lang="fi-FI" sz="2200" dirty="0" err="1"/>
              <a:t>Equal</a:t>
            </a:r>
            <a:r>
              <a:rPr lang="fi-FI" sz="2200" dirty="0"/>
              <a:t> </a:t>
            </a:r>
            <a:r>
              <a:rPr lang="fi-FI" sz="2200" dirty="0" err="1"/>
              <a:t>possibility</a:t>
            </a:r>
            <a:r>
              <a:rPr lang="fi-FI" sz="2200" dirty="0"/>
              <a:t> </a:t>
            </a:r>
            <a:r>
              <a:rPr lang="fi-FI" sz="2200" dirty="0" err="1"/>
              <a:t>enter</a:t>
            </a:r>
            <a:r>
              <a:rPr lang="fi-FI" sz="2200" dirty="0"/>
              <a:t> to </a:t>
            </a:r>
            <a:r>
              <a:rPr lang="fi-FI" sz="2200" dirty="0" err="1"/>
              <a:t>upper</a:t>
            </a:r>
            <a:r>
              <a:rPr lang="fi-FI" sz="2200" dirty="0"/>
              <a:t> </a:t>
            </a:r>
            <a:r>
              <a:rPr lang="fi-FI" sz="2200" dirty="0" err="1"/>
              <a:t>secondary</a:t>
            </a:r>
            <a:r>
              <a:rPr lang="fi-FI" sz="2200" dirty="0"/>
              <a:t> </a:t>
            </a:r>
            <a:r>
              <a:rPr lang="fi-FI" sz="2200" dirty="0" err="1"/>
              <a:t>education</a:t>
            </a:r>
            <a:r>
              <a:rPr lang="fi-FI" sz="2200" dirty="0"/>
              <a:t> (</a:t>
            </a:r>
            <a:r>
              <a:rPr lang="fi-FI" sz="2200" dirty="0" err="1"/>
              <a:t>upper</a:t>
            </a:r>
            <a:r>
              <a:rPr lang="fi-FI" sz="2200" dirty="0"/>
              <a:t> </a:t>
            </a:r>
            <a:r>
              <a:rPr lang="fi-FI" sz="2200" dirty="0" err="1"/>
              <a:t>secondary</a:t>
            </a:r>
            <a:r>
              <a:rPr lang="fi-FI" sz="2200" dirty="0"/>
              <a:t> and </a:t>
            </a:r>
            <a:r>
              <a:rPr lang="fi-FI" sz="2200" dirty="0" err="1"/>
              <a:t>vocational</a:t>
            </a:r>
            <a:r>
              <a:rPr lang="fi-FI" sz="2200" dirty="0"/>
              <a:t> </a:t>
            </a:r>
            <a:r>
              <a:rPr lang="fi-FI" sz="2200" dirty="0" err="1"/>
              <a:t>schools</a:t>
            </a:r>
            <a:r>
              <a:rPr lang="fi-FI" sz="2200" dirty="0"/>
              <a:t>)</a:t>
            </a:r>
          </a:p>
        </p:txBody>
      </p:sp>
      <p:pic>
        <p:nvPicPr>
          <p:cNvPr id="7" name="Kuva 6" descr="Kuva, joka sisältää kohteen piha-, taivas, pilvi, rakennus&#10;&#10;Kuvaus luotu automaattisesti">
            <a:extLst>
              <a:ext uri="{FF2B5EF4-FFF2-40B4-BE49-F238E27FC236}">
                <a16:creationId xmlns:a16="http://schemas.microsoft.com/office/drawing/2014/main" id="{9D99A800-C2F8-0DFA-1E88-AAF3CE98A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369" r="1942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2D54C7A1-A133-A3E1-2B58-CD260E9CDE2A}"/>
              </a:ext>
            </a:extLst>
          </p:cNvPr>
          <p:cNvSpPr txBox="1"/>
          <p:nvPr/>
        </p:nvSpPr>
        <p:spPr>
          <a:xfrm>
            <a:off x="9639699" y="6657945"/>
            <a:ext cx="25523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3" tooltip="https://www.flickr.com/photos/mikeancient/26738271196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Tämä kuva</a:t>
            </a:r>
            <a:r>
              <a:rPr lang="fi-FI" sz="700">
                <a:solidFill>
                  <a:srgbClr val="FFFFFF"/>
                </a:solidFill>
              </a:rPr>
              <a:t>, tekijä Tuntematon tekijä, käyttöoikeus: </a:t>
            </a:r>
            <a:r>
              <a:rPr lang="fi-FI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56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0795EB9-BCAE-0C63-E798-775ED398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/>
              <a:t>Details</a:t>
            </a:r>
            <a:r>
              <a:rPr lang="fi-FI" sz="5400" dirty="0"/>
              <a:t>…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36E836-496A-6AEF-F1EB-B02001387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2872899"/>
            <a:ext cx="4860234" cy="3787908"/>
          </a:xfrm>
        </p:spPr>
        <p:txBody>
          <a:bodyPr>
            <a:normAutofit/>
          </a:bodyPr>
          <a:lstStyle/>
          <a:p>
            <a:r>
              <a:rPr lang="fi-FI" sz="2200" dirty="0" err="1"/>
              <a:t>Lessons</a:t>
            </a:r>
            <a:r>
              <a:rPr lang="fi-FI" sz="2200" dirty="0"/>
              <a:t> </a:t>
            </a:r>
            <a:r>
              <a:rPr lang="fi-FI" sz="2200" dirty="0" err="1"/>
              <a:t>are</a:t>
            </a:r>
            <a:r>
              <a:rPr lang="fi-FI" sz="2200" dirty="0"/>
              <a:t> </a:t>
            </a:r>
            <a:r>
              <a:rPr lang="fi-FI" sz="2200" dirty="0" err="1"/>
              <a:t>usually</a:t>
            </a:r>
            <a:r>
              <a:rPr lang="fi-FI" sz="2200" dirty="0"/>
              <a:t> 45 min long and </a:t>
            </a:r>
            <a:r>
              <a:rPr lang="fi-FI" sz="2200" dirty="0" err="1"/>
              <a:t>after</a:t>
            </a:r>
            <a:r>
              <a:rPr lang="fi-FI" sz="2200" dirty="0"/>
              <a:t> </a:t>
            </a:r>
            <a:r>
              <a:rPr lang="fi-FI" sz="2200" dirty="0" err="1"/>
              <a:t>that</a:t>
            </a:r>
            <a:r>
              <a:rPr lang="fi-FI" sz="2200" dirty="0"/>
              <a:t> </a:t>
            </a:r>
            <a:r>
              <a:rPr lang="fi-FI" sz="2200" dirty="0" err="1"/>
              <a:t>students</a:t>
            </a:r>
            <a:r>
              <a:rPr lang="fi-FI" sz="2200" dirty="0"/>
              <a:t> go out for 15 </a:t>
            </a:r>
            <a:r>
              <a:rPr lang="fi-FI" sz="2200" dirty="0" err="1"/>
              <a:t>minutes</a:t>
            </a:r>
            <a:endParaRPr lang="fi-FI" sz="2200" dirty="0"/>
          </a:p>
          <a:p>
            <a:pPr lvl="1"/>
            <a:r>
              <a:rPr lang="fi-FI" sz="2200" dirty="0" err="1"/>
              <a:t>They</a:t>
            </a:r>
            <a:r>
              <a:rPr lang="fi-FI" sz="2200" dirty="0"/>
              <a:t> go out </a:t>
            </a:r>
            <a:r>
              <a:rPr lang="fi-FI" sz="2200" dirty="0" err="1"/>
              <a:t>even</a:t>
            </a:r>
            <a:r>
              <a:rPr lang="fi-FI" sz="2200" dirty="0"/>
              <a:t> in </a:t>
            </a:r>
            <a:r>
              <a:rPr lang="fi-FI" sz="2200" dirty="0" err="1"/>
              <a:t>winter</a:t>
            </a:r>
            <a:r>
              <a:rPr lang="fi-FI" sz="2200" dirty="0"/>
              <a:t>. If it is </a:t>
            </a:r>
            <a:r>
              <a:rPr lang="fi-FI" sz="2200" dirty="0" err="1"/>
              <a:t>very</a:t>
            </a:r>
            <a:r>
              <a:rPr lang="fi-FI" sz="2200" dirty="0"/>
              <a:t> </a:t>
            </a:r>
            <a:r>
              <a:rPr lang="fi-FI" sz="2200" dirty="0" err="1"/>
              <a:t>cold</a:t>
            </a:r>
            <a:r>
              <a:rPr lang="fi-FI" sz="2200" dirty="0"/>
              <a:t> (</a:t>
            </a:r>
            <a:r>
              <a:rPr lang="fi-FI" sz="2200" dirty="0" err="1"/>
              <a:t>lower</a:t>
            </a:r>
            <a:r>
              <a:rPr lang="fi-FI" sz="2200" dirty="0"/>
              <a:t> </a:t>
            </a:r>
            <a:r>
              <a:rPr lang="fi-FI" sz="2200" dirty="0" err="1"/>
              <a:t>than</a:t>
            </a:r>
            <a:r>
              <a:rPr lang="fi-FI" sz="2200" dirty="0"/>
              <a:t> -20*C, </a:t>
            </a:r>
            <a:r>
              <a:rPr lang="fi-FI" sz="2200" dirty="0" err="1"/>
              <a:t>students</a:t>
            </a:r>
            <a:r>
              <a:rPr lang="fi-FI" sz="2200" dirty="0"/>
              <a:t> </a:t>
            </a:r>
            <a:r>
              <a:rPr lang="fi-FI" sz="2200" dirty="0" err="1"/>
              <a:t>can</a:t>
            </a:r>
            <a:r>
              <a:rPr lang="fi-FI" sz="2200" dirty="0"/>
              <a:t> </a:t>
            </a:r>
            <a:r>
              <a:rPr lang="fi-FI" sz="2200" dirty="0" err="1"/>
              <a:t>maybe</a:t>
            </a:r>
            <a:r>
              <a:rPr lang="fi-FI" sz="2200" dirty="0"/>
              <a:t> </a:t>
            </a:r>
            <a:r>
              <a:rPr lang="fi-FI" sz="2200" dirty="0" err="1"/>
              <a:t>stay</a:t>
            </a:r>
            <a:r>
              <a:rPr lang="fi-FI" sz="2200" dirty="0"/>
              <a:t> inside)</a:t>
            </a:r>
          </a:p>
          <a:p>
            <a:r>
              <a:rPr lang="fi-FI" sz="2200" dirty="0" err="1"/>
              <a:t>All</a:t>
            </a:r>
            <a:r>
              <a:rPr lang="fi-FI" sz="2200" dirty="0"/>
              <a:t> </a:t>
            </a:r>
            <a:r>
              <a:rPr lang="fi-FI" sz="2200" dirty="0" err="1"/>
              <a:t>children</a:t>
            </a:r>
            <a:r>
              <a:rPr lang="fi-FI" sz="2200" dirty="0"/>
              <a:t> </a:t>
            </a:r>
            <a:r>
              <a:rPr lang="fi-FI" sz="2200" dirty="0" err="1"/>
              <a:t>learn</a:t>
            </a:r>
            <a:r>
              <a:rPr lang="fi-FI" sz="2200" dirty="0"/>
              <a:t> to </a:t>
            </a:r>
            <a:r>
              <a:rPr lang="fi-FI" sz="2200" dirty="0" err="1"/>
              <a:t>ski</a:t>
            </a:r>
            <a:r>
              <a:rPr lang="fi-FI" sz="2200" dirty="0"/>
              <a:t> and </a:t>
            </a:r>
            <a:r>
              <a:rPr lang="fi-FI" sz="2200" dirty="0" err="1"/>
              <a:t>skate</a:t>
            </a:r>
            <a:r>
              <a:rPr lang="fi-FI" sz="2200" dirty="0"/>
              <a:t> at </a:t>
            </a:r>
            <a:r>
              <a:rPr lang="fi-FI" sz="2200" dirty="0" err="1"/>
              <a:t>school</a:t>
            </a:r>
            <a:endParaRPr lang="fi-FI" sz="2200" dirty="0"/>
          </a:p>
          <a:p>
            <a:r>
              <a:rPr lang="fi-FI" sz="2200" dirty="0" err="1"/>
              <a:t>Handicrafts</a:t>
            </a:r>
            <a:r>
              <a:rPr lang="fi-FI" sz="2200" dirty="0"/>
              <a:t>, music, </a:t>
            </a:r>
            <a:r>
              <a:rPr lang="fi-FI" sz="2200" dirty="0" err="1"/>
              <a:t>domestic</a:t>
            </a:r>
            <a:r>
              <a:rPr lang="fi-FI" sz="2200" dirty="0"/>
              <a:t> science and </a:t>
            </a:r>
            <a:r>
              <a:rPr lang="fi-FI" sz="2200" dirty="0" err="1"/>
              <a:t>sports</a:t>
            </a:r>
            <a:r>
              <a:rPr lang="fi-FI" sz="2200" dirty="0"/>
              <a:t> </a:t>
            </a:r>
            <a:r>
              <a:rPr lang="fi-FI" sz="2200" dirty="0" err="1"/>
              <a:t>are</a:t>
            </a:r>
            <a:r>
              <a:rPr lang="fi-FI" sz="2200" dirty="0"/>
              <a:t> </a:t>
            </a:r>
            <a:r>
              <a:rPr lang="fi-FI" sz="2200" dirty="0" err="1"/>
              <a:t>important</a:t>
            </a:r>
            <a:r>
              <a:rPr lang="fi-FI" sz="2200" dirty="0"/>
              <a:t> </a:t>
            </a:r>
            <a:r>
              <a:rPr lang="fi-FI" sz="2200" dirty="0" err="1"/>
              <a:t>subjects</a:t>
            </a:r>
            <a:endParaRPr lang="fi-FI" sz="2200" dirty="0"/>
          </a:p>
        </p:txBody>
      </p:sp>
      <p:pic>
        <p:nvPicPr>
          <p:cNvPr id="9" name="Kuva 8" descr="Kuva, joka sisältää kohteen piha-, lumi, talvi, taivas&#10;&#10;Kuvaus luotu automaattisesti">
            <a:extLst>
              <a:ext uri="{FF2B5EF4-FFF2-40B4-BE49-F238E27FC236}">
                <a16:creationId xmlns:a16="http://schemas.microsoft.com/office/drawing/2014/main" id="{B4A5BAD0-3470-B3BC-A29C-8DF80033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5" r="1283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066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B634D29-C81F-2276-3238-019833F9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fi-FI"/>
              <a:t>Teachers</a:t>
            </a:r>
            <a:endParaRPr lang="fi-FI" dirty="0"/>
          </a:p>
        </p:txBody>
      </p:sp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uva 4" descr="Kuva, joka sisältää kohteen vaate, Animoidut lastenohjelmat, animaatio, clipart&#10;&#10;Kuvaus luotu automaattisesti">
            <a:extLst>
              <a:ext uri="{FF2B5EF4-FFF2-40B4-BE49-F238E27FC236}">
                <a16:creationId xmlns:a16="http://schemas.microsoft.com/office/drawing/2014/main" id="{C44F54F1-4E06-5649-D6FE-021C6612E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522751"/>
            <a:ext cx="4777381" cy="364275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9E4C38-8785-A600-5D11-6CCD5B6E4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1" y="1984443"/>
            <a:ext cx="5773577" cy="4545566"/>
          </a:xfrm>
        </p:spPr>
        <p:txBody>
          <a:bodyPr>
            <a:normAutofit/>
          </a:bodyPr>
          <a:lstStyle/>
          <a:p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teachers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university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</a:t>
            </a:r>
            <a:r>
              <a:rPr lang="fi-FI" dirty="0" err="1"/>
              <a:t>degrees</a:t>
            </a:r>
            <a:endParaRPr lang="fi-FI" dirty="0"/>
          </a:p>
          <a:p>
            <a:pPr lvl="1"/>
            <a:r>
              <a:rPr lang="fi-FI" dirty="0" err="1"/>
              <a:t>Pre-school</a:t>
            </a:r>
            <a:r>
              <a:rPr lang="fi-FI" dirty="0"/>
              <a:t> </a:t>
            </a:r>
            <a:r>
              <a:rPr lang="fi-FI" dirty="0" err="1"/>
              <a:t>education</a:t>
            </a:r>
            <a:r>
              <a:rPr lang="fi-FI" dirty="0"/>
              <a:t> </a:t>
            </a:r>
            <a:r>
              <a:rPr lang="fi-FI" dirty="0" err="1"/>
              <a:t>teachers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 at </a:t>
            </a:r>
            <a:r>
              <a:rPr lang="fi-FI" dirty="0" err="1"/>
              <a:t>least</a:t>
            </a:r>
            <a:r>
              <a:rPr lang="fi-FI" dirty="0"/>
              <a:t> </a:t>
            </a:r>
            <a:r>
              <a:rPr lang="fi-FI" dirty="0" err="1"/>
              <a:t>Bachelor’s</a:t>
            </a:r>
            <a:r>
              <a:rPr lang="fi-FI" dirty="0"/>
              <a:t> </a:t>
            </a:r>
            <a:r>
              <a:rPr lang="fi-FI" dirty="0" err="1"/>
              <a:t>degrees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University</a:t>
            </a:r>
            <a:endParaRPr lang="fi-FI" dirty="0"/>
          </a:p>
          <a:p>
            <a:pPr lvl="1"/>
            <a:r>
              <a:rPr lang="fi-FI" dirty="0"/>
              <a:t>Class </a:t>
            </a:r>
            <a:r>
              <a:rPr lang="fi-FI" dirty="0" err="1"/>
              <a:t>teachers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Masters of </a:t>
            </a:r>
            <a:r>
              <a:rPr lang="fi-FI" dirty="0" err="1"/>
              <a:t>Education</a:t>
            </a:r>
            <a:r>
              <a:rPr lang="fi-FI" dirty="0"/>
              <a:t> and </a:t>
            </a:r>
            <a:r>
              <a:rPr lang="fi-FI" dirty="0" err="1"/>
              <a:t>subject</a:t>
            </a:r>
            <a:r>
              <a:rPr lang="fi-FI" dirty="0"/>
              <a:t> </a:t>
            </a:r>
            <a:r>
              <a:rPr lang="fi-FI" dirty="0" err="1"/>
              <a:t>teachers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completed</a:t>
            </a:r>
            <a:r>
              <a:rPr lang="fi-FI" dirty="0"/>
              <a:t> a </a:t>
            </a:r>
            <a:r>
              <a:rPr lang="fi-FI" dirty="0" err="1"/>
              <a:t>Master’s</a:t>
            </a:r>
            <a:r>
              <a:rPr lang="fi-FI" dirty="0"/>
              <a:t> </a:t>
            </a:r>
            <a:r>
              <a:rPr lang="fi-FI" dirty="0" err="1"/>
              <a:t>degree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subject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teach</a:t>
            </a:r>
            <a:r>
              <a:rPr lang="fi-FI" dirty="0"/>
              <a:t> as </a:t>
            </a:r>
            <a:r>
              <a:rPr lang="fi-FI" dirty="0" err="1"/>
              <a:t>well</a:t>
            </a:r>
            <a:r>
              <a:rPr lang="fi-FI" dirty="0"/>
              <a:t> as </a:t>
            </a:r>
            <a:r>
              <a:rPr lang="fi-FI" dirty="0" err="1"/>
              <a:t>pedagogical</a:t>
            </a:r>
            <a:r>
              <a:rPr lang="fi-FI" dirty="0"/>
              <a:t> </a:t>
            </a:r>
            <a:r>
              <a:rPr lang="fi-FI" dirty="0" err="1"/>
              <a:t>studies</a:t>
            </a:r>
            <a:endParaRPr lang="fi-FI" dirty="0"/>
          </a:p>
          <a:p>
            <a:pPr lvl="1"/>
            <a:r>
              <a:rPr lang="fi-FI" dirty="0" err="1"/>
              <a:t>Special</a:t>
            </a:r>
            <a:r>
              <a:rPr lang="fi-FI" dirty="0"/>
              <a:t> </a:t>
            </a:r>
            <a:r>
              <a:rPr lang="fi-FI" dirty="0" err="1"/>
              <a:t>needs</a:t>
            </a:r>
            <a:r>
              <a:rPr lang="fi-FI" dirty="0"/>
              <a:t> </a:t>
            </a:r>
            <a:r>
              <a:rPr lang="fi-FI" dirty="0" err="1"/>
              <a:t>education</a:t>
            </a:r>
            <a:r>
              <a:rPr lang="fi-FI" dirty="0"/>
              <a:t> </a:t>
            </a:r>
            <a:r>
              <a:rPr lang="fi-FI" dirty="0" err="1"/>
              <a:t>teachers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Masters of </a:t>
            </a:r>
            <a:r>
              <a:rPr lang="fi-FI" dirty="0" err="1"/>
              <a:t>special</a:t>
            </a:r>
            <a:r>
              <a:rPr lang="fi-FI" dirty="0"/>
              <a:t> </a:t>
            </a:r>
            <a:r>
              <a:rPr lang="fi-FI" dirty="0" err="1"/>
              <a:t>education</a:t>
            </a:r>
            <a:r>
              <a:rPr lang="fi-FI" dirty="0"/>
              <a:t>. 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1995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6F6DFED-A0D4-56CB-8B4D-98A08633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fi-FI" sz="5200" dirty="0" err="1"/>
              <a:t>Staff</a:t>
            </a:r>
            <a:r>
              <a:rPr lang="fi-FI" sz="5200" dirty="0"/>
              <a:t> in </a:t>
            </a:r>
            <a:r>
              <a:rPr lang="fi-FI" sz="5200" dirty="0" err="1"/>
              <a:t>comprehencive</a:t>
            </a:r>
            <a:r>
              <a:rPr lang="fi-FI" sz="5200" dirty="0"/>
              <a:t> </a:t>
            </a:r>
            <a:r>
              <a:rPr lang="fi-FI" sz="5200" dirty="0" err="1"/>
              <a:t>schools</a:t>
            </a:r>
            <a:endParaRPr lang="fi-FI" sz="5200" dirty="0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473C455-6D73-5A21-41ED-B98E7DA4AD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4846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4904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790</Words>
  <Application>Microsoft Office PowerPoint</Application>
  <PresentationFormat>Laajakuva</PresentationFormat>
  <Paragraphs>124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Office-teema</vt:lpstr>
      <vt:lpstr>FINNISH EDUCATION AND SPECIAL EDUCATION SUPPORT</vt:lpstr>
      <vt:lpstr>Details….</vt:lpstr>
      <vt:lpstr>City of Kuopio</vt:lpstr>
      <vt:lpstr>Education in Finland</vt:lpstr>
      <vt:lpstr>Vocabulary:</vt:lpstr>
      <vt:lpstr>Basic education</vt:lpstr>
      <vt:lpstr>Details…</vt:lpstr>
      <vt:lpstr>Teachers</vt:lpstr>
      <vt:lpstr>Staff in comprehencive schools</vt:lpstr>
      <vt:lpstr>Special educational support</vt:lpstr>
      <vt:lpstr>If student needs more intensive support:</vt:lpstr>
      <vt:lpstr>Support structure (Basic education Act changes 1.8.2025):</vt:lpstr>
      <vt:lpstr>The idea of changing  support system:</vt:lpstr>
      <vt:lpstr>How to support in the future?</vt:lpstr>
      <vt:lpstr>How to support in the future?</vt:lpstr>
      <vt:lpstr>PowerPoint-esitys</vt:lpstr>
      <vt:lpstr>Alava hospital school </vt:lpstr>
      <vt:lpstr>Hospital schools in Finland</vt:lpstr>
      <vt:lpstr>PowerPoint-esitys</vt:lpstr>
      <vt:lpstr>Staff</vt:lpstr>
      <vt:lpstr>PowerPoint-esitys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FINNISH EDUCATION</dc:title>
  <dc:creator>Tarkiainen Krista Karita</dc:creator>
  <cp:lastModifiedBy>Tarkiainen Krista Karita</cp:lastModifiedBy>
  <cp:revision>8</cp:revision>
  <dcterms:created xsi:type="dcterms:W3CDTF">2025-01-07T12:34:11Z</dcterms:created>
  <dcterms:modified xsi:type="dcterms:W3CDTF">2025-05-28T06:59:19Z</dcterms:modified>
</cp:coreProperties>
</file>