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70" r:id="rId8"/>
    <p:sldId id="273" r:id="rId9"/>
    <p:sldId id="262" r:id="rId10"/>
    <p:sldId id="263" r:id="rId11"/>
    <p:sldId id="272" r:id="rId12"/>
    <p:sldId id="271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CC7E8-CA66-4BB9-9EA2-C6C3ADE6843B}" v="1" dt="2025-02-28T06:32:3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kiainen Krista Karita" userId="68edb1e8-e795-41f1-8612-0d039f8f715f" providerId="ADAL" clId="{724CC7E8-CA66-4BB9-9EA2-C6C3ADE6843B}"/>
    <pc:docChg chg="custSel addSld modSld sldOrd">
      <pc:chgData name="Tarkiainen Krista Karita" userId="68edb1e8-e795-41f1-8612-0d039f8f715f" providerId="ADAL" clId="{724CC7E8-CA66-4BB9-9EA2-C6C3ADE6843B}" dt="2025-02-28T06:32:36.577" v="264" actId="1076"/>
      <pc:docMkLst>
        <pc:docMk/>
      </pc:docMkLst>
      <pc:sldChg chg="addSp modSp mod">
        <pc:chgData name="Tarkiainen Krista Karita" userId="68edb1e8-e795-41f1-8612-0d039f8f715f" providerId="ADAL" clId="{724CC7E8-CA66-4BB9-9EA2-C6C3ADE6843B}" dt="2025-02-28T06:32:36.577" v="264" actId="1076"/>
        <pc:sldMkLst>
          <pc:docMk/>
          <pc:sldMk cId="2044458083" sldId="256"/>
        </pc:sldMkLst>
        <pc:picChg chg="add mod">
          <ac:chgData name="Tarkiainen Krista Karita" userId="68edb1e8-e795-41f1-8612-0d039f8f715f" providerId="ADAL" clId="{724CC7E8-CA66-4BB9-9EA2-C6C3ADE6843B}" dt="2025-02-28T06:32:36.577" v="264" actId="1076"/>
          <ac:picMkLst>
            <pc:docMk/>
            <pc:sldMk cId="2044458083" sldId="256"/>
            <ac:picMk id="4" creationId="{4AA7FD59-9E22-0378-0E4C-7B738198CB50}"/>
          </ac:picMkLst>
        </pc:picChg>
      </pc:sldChg>
      <pc:sldChg chg="ord">
        <pc:chgData name="Tarkiainen Krista Karita" userId="68edb1e8-e795-41f1-8612-0d039f8f715f" providerId="ADAL" clId="{724CC7E8-CA66-4BB9-9EA2-C6C3ADE6843B}" dt="2025-02-19T13:41:25.061" v="1"/>
        <pc:sldMkLst>
          <pc:docMk/>
          <pc:sldMk cId="3433961789" sldId="262"/>
        </pc:sldMkLst>
      </pc:sldChg>
      <pc:sldChg chg="modSp mod">
        <pc:chgData name="Tarkiainen Krista Karita" userId="68edb1e8-e795-41f1-8612-0d039f8f715f" providerId="ADAL" clId="{724CC7E8-CA66-4BB9-9EA2-C6C3ADE6843B}" dt="2025-02-19T13:54:33.052" v="257" actId="20577"/>
        <pc:sldMkLst>
          <pc:docMk/>
          <pc:sldMk cId="2037790085" sldId="264"/>
        </pc:sldMkLst>
        <pc:spChg chg="mod">
          <ac:chgData name="Tarkiainen Krista Karita" userId="68edb1e8-e795-41f1-8612-0d039f8f715f" providerId="ADAL" clId="{724CC7E8-CA66-4BB9-9EA2-C6C3ADE6843B}" dt="2025-02-19T13:54:33.052" v="257" actId="20577"/>
          <ac:spMkLst>
            <pc:docMk/>
            <pc:sldMk cId="2037790085" sldId="264"/>
            <ac:spMk id="3" creationId="{1B416C89-5BBA-682B-7808-2B4AB5EEB2F9}"/>
          </ac:spMkLst>
        </pc:spChg>
      </pc:sldChg>
      <pc:sldChg chg="addSp delSp modSp new mod setBg">
        <pc:chgData name="Tarkiainen Krista Karita" userId="68edb1e8-e795-41f1-8612-0d039f8f715f" providerId="ADAL" clId="{724CC7E8-CA66-4BB9-9EA2-C6C3ADE6843B}" dt="2025-02-19T13:52:16.632" v="231" actId="26606"/>
        <pc:sldMkLst>
          <pc:docMk/>
          <pc:sldMk cId="895136166" sldId="273"/>
        </pc:sldMkLst>
        <pc:spChg chg="mo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2" creationId="{41CF4A32-E53D-2493-D381-A65412DD90D8}"/>
          </ac:spMkLst>
        </pc:spChg>
        <pc:spChg chg="del mo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3" creationId="{62B3EE88-3959-3904-7857-CE439AD61496}"/>
          </ac:spMkLst>
        </pc:spChg>
        <pc:spChg chg="ad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9" creationId="{BACC6370-2D7E-4714-9D71-7542949D7D5D}"/>
          </ac:spMkLst>
        </pc:spChg>
        <pc:spChg chg="ad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11" creationId="{F68B3F68-107C-434F-AA38-110D5EA91B85}"/>
          </ac:spMkLst>
        </pc:spChg>
        <pc:spChg chg="ad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13" creationId="{AAD0DBB9-1A4B-4391-81D4-CB19F9AB918A}"/>
          </ac:spMkLst>
        </pc:spChg>
        <pc:spChg chg="add">
          <ac:chgData name="Tarkiainen Krista Karita" userId="68edb1e8-e795-41f1-8612-0d039f8f715f" providerId="ADAL" clId="{724CC7E8-CA66-4BB9-9EA2-C6C3ADE6843B}" dt="2025-02-19T13:52:16.632" v="231" actId="26606"/>
          <ac:spMkLst>
            <pc:docMk/>
            <pc:sldMk cId="895136166" sldId="273"/>
            <ac:spMk id="15" creationId="{063BBA22-50EA-4C4D-BE05-F1CE4E63AA56}"/>
          </ac:spMkLst>
        </pc:spChg>
        <pc:graphicFrameChg chg="add">
          <ac:chgData name="Tarkiainen Krista Karita" userId="68edb1e8-e795-41f1-8612-0d039f8f715f" providerId="ADAL" clId="{724CC7E8-CA66-4BB9-9EA2-C6C3ADE6843B}" dt="2025-02-19T13:52:16.632" v="231" actId="26606"/>
          <ac:graphicFrameMkLst>
            <pc:docMk/>
            <pc:sldMk cId="895136166" sldId="273"/>
            <ac:graphicFrameMk id="5" creationId="{7A11BC6E-117D-A977-CC6E-E29E6A75C492}"/>
          </ac:graphicFrameMkLst>
        </pc:graphicFrameChg>
      </pc:sldChg>
      <pc:sldChg chg="addSp delSp modSp new mod setBg">
        <pc:chgData name="Tarkiainen Krista Karita" userId="68edb1e8-e795-41f1-8612-0d039f8f715f" providerId="ADAL" clId="{724CC7E8-CA66-4BB9-9EA2-C6C3ADE6843B}" dt="2025-02-24T07:46:50.358" v="262" actId="20577"/>
        <pc:sldMkLst>
          <pc:docMk/>
          <pc:sldMk cId="2519109999" sldId="274"/>
        </pc:sldMkLst>
        <pc:spChg chg="mod">
          <ac:chgData name="Tarkiainen Krista Karita" userId="68edb1e8-e795-41f1-8612-0d039f8f715f" providerId="ADAL" clId="{724CC7E8-CA66-4BB9-9EA2-C6C3ADE6843B}" dt="2025-02-19T13:47:47.062" v="187" actId="26606"/>
          <ac:spMkLst>
            <pc:docMk/>
            <pc:sldMk cId="2519109999" sldId="274"/>
            <ac:spMk id="2" creationId="{CF6C958E-9A41-6FAE-A835-CD05F60E60B3}"/>
          </ac:spMkLst>
        </pc:spChg>
        <pc:spChg chg="mod">
          <ac:chgData name="Tarkiainen Krista Karita" userId="68edb1e8-e795-41f1-8612-0d039f8f715f" providerId="ADAL" clId="{724CC7E8-CA66-4BB9-9EA2-C6C3ADE6843B}" dt="2025-02-24T07:46:50.358" v="262" actId="20577"/>
          <ac:spMkLst>
            <pc:docMk/>
            <pc:sldMk cId="2519109999" sldId="274"/>
            <ac:spMk id="3" creationId="{6933234C-0FB5-025A-B701-333496B7E84D}"/>
          </ac:spMkLst>
        </pc:spChg>
        <pc:spChg chg="add del">
          <ac:chgData name="Tarkiainen Krista Karita" userId="68edb1e8-e795-41f1-8612-0d039f8f715f" providerId="ADAL" clId="{724CC7E8-CA66-4BB9-9EA2-C6C3ADE6843B}" dt="2025-02-19T13:47:47.062" v="187" actId="26606"/>
          <ac:spMkLst>
            <pc:docMk/>
            <pc:sldMk cId="2519109999" sldId="274"/>
            <ac:spMk id="9" creationId="{C0763A76-9F1C-4FC5-82B7-DD475DA461B2}"/>
          </ac:spMkLst>
        </pc:spChg>
        <pc:spChg chg="add del">
          <ac:chgData name="Tarkiainen Krista Karita" userId="68edb1e8-e795-41f1-8612-0d039f8f715f" providerId="ADAL" clId="{724CC7E8-CA66-4BB9-9EA2-C6C3ADE6843B}" dt="2025-02-19T13:47:47.062" v="187" actId="26606"/>
          <ac:spMkLst>
            <pc:docMk/>
            <pc:sldMk cId="2519109999" sldId="274"/>
            <ac:spMk id="11" creationId="{E81BF4F6-F2CF-4984-9D14-D6966D92F99F}"/>
          </ac:spMkLst>
        </pc:spChg>
        <pc:spChg chg="add">
          <ac:chgData name="Tarkiainen Krista Karita" userId="68edb1e8-e795-41f1-8612-0d039f8f715f" providerId="ADAL" clId="{724CC7E8-CA66-4BB9-9EA2-C6C3ADE6843B}" dt="2025-02-19T13:47:47.062" v="187" actId="26606"/>
          <ac:spMkLst>
            <pc:docMk/>
            <pc:sldMk cId="2519109999" sldId="274"/>
            <ac:spMk id="16" creationId="{F13C74B1-5B17-4795-BED0-7140497B445A}"/>
          </ac:spMkLst>
        </pc:spChg>
        <pc:spChg chg="add">
          <ac:chgData name="Tarkiainen Krista Karita" userId="68edb1e8-e795-41f1-8612-0d039f8f715f" providerId="ADAL" clId="{724CC7E8-CA66-4BB9-9EA2-C6C3ADE6843B}" dt="2025-02-19T13:47:47.062" v="187" actId="26606"/>
          <ac:spMkLst>
            <pc:docMk/>
            <pc:sldMk cId="2519109999" sldId="274"/>
            <ac:spMk id="18" creationId="{D4974D33-8DC5-464E-8C6D-BE58F0669C17}"/>
          </ac:spMkLst>
        </pc:spChg>
        <pc:picChg chg="add mod">
          <ac:chgData name="Tarkiainen Krista Karita" userId="68edb1e8-e795-41f1-8612-0d039f8f715f" providerId="ADAL" clId="{724CC7E8-CA66-4BB9-9EA2-C6C3ADE6843B}" dt="2025-02-19T13:47:47.062" v="187" actId="26606"/>
          <ac:picMkLst>
            <pc:docMk/>
            <pc:sldMk cId="2519109999" sldId="274"/>
            <ac:picMk id="5" creationId="{37F7980B-862F-0611-0CC0-C7D8A5305C4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6738-74AA-454C-823A-35CFD74F057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56ED42-7728-4C70-92A7-286E654E6A82}">
      <dgm:prSet/>
      <dgm:spPr/>
      <dgm:t>
        <a:bodyPr/>
        <a:lstStyle/>
        <a:p>
          <a:r>
            <a:rPr lang="fi-FI"/>
            <a:t>Headmaster</a:t>
          </a:r>
          <a:endParaRPr lang="en-US"/>
        </a:p>
      </dgm:t>
    </dgm:pt>
    <dgm:pt modelId="{1B8EB559-599C-4265-B8A6-B6566CBC9A14}" type="parTrans" cxnId="{110B30AE-4962-423B-BAB7-6BB1F3BF1517}">
      <dgm:prSet/>
      <dgm:spPr/>
      <dgm:t>
        <a:bodyPr/>
        <a:lstStyle/>
        <a:p>
          <a:endParaRPr lang="en-US"/>
        </a:p>
      </dgm:t>
    </dgm:pt>
    <dgm:pt modelId="{B85F3B8F-9C87-48B8-B517-A11EA69820D2}" type="sibTrans" cxnId="{110B30AE-4962-423B-BAB7-6BB1F3BF1517}">
      <dgm:prSet/>
      <dgm:spPr/>
      <dgm:t>
        <a:bodyPr/>
        <a:lstStyle/>
        <a:p>
          <a:endParaRPr lang="en-US"/>
        </a:p>
      </dgm:t>
    </dgm:pt>
    <dgm:pt modelId="{95B37F37-1B71-4CCF-A5AD-BE1DDB17E5C6}">
      <dgm:prSet/>
      <dgm:spPr/>
      <dgm:t>
        <a:bodyPr/>
        <a:lstStyle/>
        <a:p>
          <a:r>
            <a:rPr lang="fi-FI"/>
            <a:t>Debuty headmaster</a:t>
          </a:r>
          <a:endParaRPr lang="en-US"/>
        </a:p>
      </dgm:t>
    </dgm:pt>
    <dgm:pt modelId="{3A541C0F-B152-47ED-A851-57BEDF2B021E}" type="parTrans" cxnId="{BC5A8617-5751-422A-935E-2F68F75D52AD}">
      <dgm:prSet/>
      <dgm:spPr/>
      <dgm:t>
        <a:bodyPr/>
        <a:lstStyle/>
        <a:p>
          <a:endParaRPr lang="en-US"/>
        </a:p>
      </dgm:t>
    </dgm:pt>
    <dgm:pt modelId="{BE74D0AC-9C5C-41EB-9946-29552372E9E2}" type="sibTrans" cxnId="{BC5A8617-5751-422A-935E-2F68F75D52AD}">
      <dgm:prSet/>
      <dgm:spPr/>
      <dgm:t>
        <a:bodyPr/>
        <a:lstStyle/>
        <a:p>
          <a:endParaRPr lang="en-US"/>
        </a:p>
      </dgm:t>
    </dgm:pt>
    <dgm:pt modelId="{35DD2C51-07C7-4F87-BF1D-D16D704ECFD1}">
      <dgm:prSet/>
      <dgm:spPr/>
      <dgm:t>
        <a:bodyPr/>
        <a:lstStyle/>
        <a:p>
          <a:r>
            <a:rPr lang="fi-FI"/>
            <a:t>Teachers</a:t>
          </a:r>
          <a:endParaRPr lang="en-US"/>
        </a:p>
      </dgm:t>
    </dgm:pt>
    <dgm:pt modelId="{526814FA-1F0F-417A-BD6C-8A78086B1EE5}" type="parTrans" cxnId="{A25004EE-1F07-4BA5-8E33-32135D5C616D}">
      <dgm:prSet/>
      <dgm:spPr/>
      <dgm:t>
        <a:bodyPr/>
        <a:lstStyle/>
        <a:p>
          <a:endParaRPr lang="en-US"/>
        </a:p>
      </dgm:t>
    </dgm:pt>
    <dgm:pt modelId="{2617BE26-2389-4BD6-A28B-D10C4FE701F0}" type="sibTrans" cxnId="{A25004EE-1F07-4BA5-8E33-32135D5C616D}">
      <dgm:prSet/>
      <dgm:spPr/>
      <dgm:t>
        <a:bodyPr/>
        <a:lstStyle/>
        <a:p>
          <a:endParaRPr lang="en-US"/>
        </a:p>
      </dgm:t>
    </dgm:pt>
    <dgm:pt modelId="{9AA4C1CB-B223-4FBF-9316-6F3339C5311F}">
      <dgm:prSet/>
      <dgm:spPr/>
      <dgm:t>
        <a:bodyPr/>
        <a:lstStyle/>
        <a:p>
          <a:r>
            <a:rPr lang="fi-FI" dirty="0"/>
            <a:t>School </a:t>
          </a:r>
          <a:r>
            <a:rPr lang="fi-FI" dirty="0" err="1"/>
            <a:t>assistants</a:t>
          </a:r>
          <a:endParaRPr lang="en-US" dirty="0"/>
        </a:p>
      </dgm:t>
    </dgm:pt>
    <dgm:pt modelId="{2D45E9C9-828F-4DD4-8C81-C7CDC5718BDC}" type="parTrans" cxnId="{2E685047-ABB0-4898-8B6E-27651F0C59F8}">
      <dgm:prSet/>
      <dgm:spPr/>
      <dgm:t>
        <a:bodyPr/>
        <a:lstStyle/>
        <a:p>
          <a:endParaRPr lang="en-US"/>
        </a:p>
      </dgm:t>
    </dgm:pt>
    <dgm:pt modelId="{F3E0CBCC-2182-4543-A096-91A5CA589BDE}" type="sibTrans" cxnId="{2E685047-ABB0-4898-8B6E-27651F0C59F8}">
      <dgm:prSet/>
      <dgm:spPr/>
      <dgm:t>
        <a:bodyPr/>
        <a:lstStyle/>
        <a:p>
          <a:endParaRPr lang="en-US"/>
        </a:p>
      </dgm:t>
    </dgm:pt>
    <dgm:pt modelId="{D40764B4-9F22-4337-8FA0-22A51E6180FD}">
      <dgm:prSet/>
      <dgm:spPr/>
      <dgm:t>
        <a:bodyPr/>
        <a:lstStyle/>
        <a:p>
          <a:r>
            <a:rPr lang="fi-FI" b="1" dirty="0" err="1"/>
            <a:t>Also</a:t>
          </a:r>
          <a:r>
            <a:rPr lang="fi-FI" dirty="0"/>
            <a:t>: </a:t>
          </a:r>
          <a:r>
            <a:rPr lang="fi-FI" dirty="0" err="1"/>
            <a:t>school</a:t>
          </a:r>
          <a:r>
            <a:rPr lang="fi-FI" dirty="0"/>
            <a:t> </a:t>
          </a:r>
          <a:r>
            <a:rPr lang="fi-FI" dirty="0" err="1"/>
            <a:t>nurse</a:t>
          </a:r>
          <a:r>
            <a:rPr lang="fi-FI" dirty="0"/>
            <a:t>, </a:t>
          </a:r>
          <a:r>
            <a:rPr lang="fi-FI" dirty="0" err="1"/>
            <a:t>school</a:t>
          </a:r>
          <a:r>
            <a:rPr lang="fi-FI" dirty="0"/>
            <a:t> </a:t>
          </a:r>
          <a:r>
            <a:rPr lang="fi-FI" dirty="0" err="1"/>
            <a:t>doctor</a:t>
          </a:r>
          <a:r>
            <a:rPr lang="fi-FI" dirty="0"/>
            <a:t>, </a:t>
          </a:r>
          <a:r>
            <a:rPr lang="fi-FI" dirty="0" err="1"/>
            <a:t>curator</a:t>
          </a:r>
          <a:r>
            <a:rPr lang="fi-FI" dirty="0"/>
            <a:t> and </a:t>
          </a:r>
          <a:r>
            <a:rPr lang="fi-FI" dirty="0" err="1"/>
            <a:t>psychologist</a:t>
          </a:r>
          <a:endParaRPr lang="en-US" dirty="0"/>
        </a:p>
      </dgm:t>
    </dgm:pt>
    <dgm:pt modelId="{421DE72F-45BB-4E71-8DFE-B7BD6EA088A2}" type="parTrans" cxnId="{3DA3ABB3-5142-4A20-8325-A92E612DA1AE}">
      <dgm:prSet/>
      <dgm:spPr/>
      <dgm:t>
        <a:bodyPr/>
        <a:lstStyle/>
        <a:p>
          <a:endParaRPr lang="en-US"/>
        </a:p>
      </dgm:t>
    </dgm:pt>
    <dgm:pt modelId="{EA243BE4-34CB-4BC5-96C3-4ACB7BEE3EFE}" type="sibTrans" cxnId="{3DA3ABB3-5142-4A20-8325-A92E612DA1AE}">
      <dgm:prSet/>
      <dgm:spPr/>
      <dgm:t>
        <a:bodyPr/>
        <a:lstStyle/>
        <a:p>
          <a:endParaRPr lang="en-US"/>
        </a:p>
      </dgm:t>
    </dgm:pt>
    <dgm:pt modelId="{B535398F-49A1-403E-92BE-C6AF77F42F69}" type="pres">
      <dgm:prSet presAssocID="{271F6738-74AA-454C-823A-35CFD74F057E}" presName="outerComposite" presStyleCnt="0">
        <dgm:presLayoutVars>
          <dgm:chMax val="5"/>
          <dgm:dir/>
          <dgm:resizeHandles val="exact"/>
        </dgm:presLayoutVars>
      </dgm:prSet>
      <dgm:spPr/>
    </dgm:pt>
    <dgm:pt modelId="{2E6CE657-8E69-4932-BD93-254ACE6D8508}" type="pres">
      <dgm:prSet presAssocID="{271F6738-74AA-454C-823A-35CFD74F057E}" presName="dummyMaxCanvas" presStyleCnt="0">
        <dgm:presLayoutVars/>
      </dgm:prSet>
      <dgm:spPr/>
    </dgm:pt>
    <dgm:pt modelId="{2F44E72B-6022-4354-870C-0EB91A86B5A2}" type="pres">
      <dgm:prSet presAssocID="{271F6738-74AA-454C-823A-35CFD74F057E}" presName="FiveNodes_1" presStyleLbl="node1" presStyleIdx="0" presStyleCnt="5">
        <dgm:presLayoutVars>
          <dgm:bulletEnabled val="1"/>
        </dgm:presLayoutVars>
      </dgm:prSet>
      <dgm:spPr/>
    </dgm:pt>
    <dgm:pt modelId="{F5B92546-AFA6-4ECB-A452-80788F5DCB94}" type="pres">
      <dgm:prSet presAssocID="{271F6738-74AA-454C-823A-35CFD74F057E}" presName="FiveNodes_2" presStyleLbl="node1" presStyleIdx="1" presStyleCnt="5">
        <dgm:presLayoutVars>
          <dgm:bulletEnabled val="1"/>
        </dgm:presLayoutVars>
      </dgm:prSet>
      <dgm:spPr/>
    </dgm:pt>
    <dgm:pt modelId="{4E062D37-5B85-41E9-8F1F-00C92BB39989}" type="pres">
      <dgm:prSet presAssocID="{271F6738-74AA-454C-823A-35CFD74F057E}" presName="FiveNodes_3" presStyleLbl="node1" presStyleIdx="2" presStyleCnt="5">
        <dgm:presLayoutVars>
          <dgm:bulletEnabled val="1"/>
        </dgm:presLayoutVars>
      </dgm:prSet>
      <dgm:spPr/>
    </dgm:pt>
    <dgm:pt modelId="{B1B62D50-B721-4D5D-93D1-377A368CEDEE}" type="pres">
      <dgm:prSet presAssocID="{271F6738-74AA-454C-823A-35CFD74F057E}" presName="FiveNodes_4" presStyleLbl="node1" presStyleIdx="3" presStyleCnt="5">
        <dgm:presLayoutVars>
          <dgm:bulletEnabled val="1"/>
        </dgm:presLayoutVars>
      </dgm:prSet>
      <dgm:spPr/>
    </dgm:pt>
    <dgm:pt modelId="{485695F0-984F-4154-823F-14D6E5A52DB3}" type="pres">
      <dgm:prSet presAssocID="{271F6738-74AA-454C-823A-35CFD74F057E}" presName="FiveNodes_5" presStyleLbl="node1" presStyleIdx="4" presStyleCnt="5" custLinFactNeighborX="-27892" custLinFactNeighborY="46369">
        <dgm:presLayoutVars>
          <dgm:bulletEnabled val="1"/>
        </dgm:presLayoutVars>
      </dgm:prSet>
      <dgm:spPr/>
    </dgm:pt>
    <dgm:pt modelId="{E1FF0D29-F2A2-4173-92FB-7B861E38E5D0}" type="pres">
      <dgm:prSet presAssocID="{271F6738-74AA-454C-823A-35CFD74F057E}" presName="FiveConn_1-2" presStyleLbl="fgAccFollowNode1" presStyleIdx="0" presStyleCnt="4">
        <dgm:presLayoutVars>
          <dgm:bulletEnabled val="1"/>
        </dgm:presLayoutVars>
      </dgm:prSet>
      <dgm:spPr/>
    </dgm:pt>
    <dgm:pt modelId="{C9506828-8D25-4BF7-85A4-E6334B18C409}" type="pres">
      <dgm:prSet presAssocID="{271F6738-74AA-454C-823A-35CFD74F057E}" presName="FiveConn_2-3" presStyleLbl="fgAccFollowNode1" presStyleIdx="1" presStyleCnt="4">
        <dgm:presLayoutVars>
          <dgm:bulletEnabled val="1"/>
        </dgm:presLayoutVars>
      </dgm:prSet>
      <dgm:spPr/>
    </dgm:pt>
    <dgm:pt modelId="{1FB408F9-EA04-445D-AD7F-374FADFA1700}" type="pres">
      <dgm:prSet presAssocID="{271F6738-74AA-454C-823A-35CFD74F057E}" presName="FiveConn_3-4" presStyleLbl="fgAccFollowNode1" presStyleIdx="2" presStyleCnt="4">
        <dgm:presLayoutVars>
          <dgm:bulletEnabled val="1"/>
        </dgm:presLayoutVars>
      </dgm:prSet>
      <dgm:spPr/>
    </dgm:pt>
    <dgm:pt modelId="{3CDB2FE6-93C2-4C4A-9EA9-EA65BAEDA88B}" type="pres">
      <dgm:prSet presAssocID="{271F6738-74AA-454C-823A-35CFD74F057E}" presName="FiveConn_4-5" presStyleLbl="fgAccFollowNode1" presStyleIdx="3" presStyleCnt="4">
        <dgm:presLayoutVars>
          <dgm:bulletEnabled val="1"/>
        </dgm:presLayoutVars>
      </dgm:prSet>
      <dgm:spPr/>
    </dgm:pt>
    <dgm:pt modelId="{E05D70A3-77C1-455A-B932-3EFD8A152530}" type="pres">
      <dgm:prSet presAssocID="{271F6738-74AA-454C-823A-35CFD74F057E}" presName="FiveNodes_1_text" presStyleLbl="node1" presStyleIdx="4" presStyleCnt="5">
        <dgm:presLayoutVars>
          <dgm:bulletEnabled val="1"/>
        </dgm:presLayoutVars>
      </dgm:prSet>
      <dgm:spPr/>
    </dgm:pt>
    <dgm:pt modelId="{296B3440-4E14-46ED-A1B6-2DD3D8DDE5F0}" type="pres">
      <dgm:prSet presAssocID="{271F6738-74AA-454C-823A-35CFD74F057E}" presName="FiveNodes_2_text" presStyleLbl="node1" presStyleIdx="4" presStyleCnt="5">
        <dgm:presLayoutVars>
          <dgm:bulletEnabled val="1"/>
        </dgm:presLayoutVars>
      </dgm:prSet>
      <dgm:spPr/>
    </dgm:pt>
    <dgm:pt modelId="{AC08E628-6383-4BBD-8394-A64ECA44B932}" type="pres">
      <dgm:prSet presAssocID="{271F6738-74AA-454C-823A-35CFD74F057E}" presName="FiveNodes_3_text" presStyleLbl="node1" presStyleIdx="4" presStyleCnt="5">
        <dgm:presLayoutVars>
          <dgm:bulletEnabled val="1"/>
        </dgm:presLayoutVars>
      </dgm:prSet>
      <dgm:spPr/>
    </dgm:pt>
    <dgm:pt modelId="{058765D6-4997-4F77-BB21-3D4C8BC396ED}" type="pres">
      <dgm:prSet presAssocID="{271F6738-74AA-454C-823A-35CFD74F057E}" presName="FiveNodes_4_text" presStyleLbl="node1" presStyleIdx="4" presStyleCnt="5">
        <dgm:presLayoutVars>
          <dgm:bulletEnabled val="1"/>
        </dgm:presLayoutVars>
      </dgm:prSet>
      <dgm:spPr/>
    </dgm:pt>
    <dgm:pt modelId="{6F76B5F3-BE3D-41C8-8394-6C7236790CE3}" type="pres">
      <dgm:prSet presAssocID="{271F6738-74AA-454C-823A-35CFD74F057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43FE15-44EE-4837-8EB5-1806FC144532}" type="presOf" srcId="{F3E0CBCC-2182-4543-A096-91A5CA589BDE}" destId="{3CDB2FE6-93C2-4C4A-9EA9-EA65BAEDA88B}" srcOrd="0" destOrd="0" presId="urn:microsoft.com/office/officeart/2005/8/layout/vProcess5"/>
    <dgm:cxn modelId="{BC5A8617-5751-422A-935E-2F68F75D52AD}" srcId="{271F6738-74AA-454C-823A-35CFD74F057E}" destId="{95B37F37-1B71-4CCF-A5AD-BE1DDB17E5C6}" srcOrd="1" destOrd="0" parTransId="{3A541C0F-B152-47ED-A851-57BEDF2B021E}" sibTransId="{BE74D0AC-9C5C-41EB-9946-29552372E9E2}"/>
    <dgm:cxn modelId="{DDECD92D-2EF6-40B5-9B54-61F6957853D2}" type="presOf" srcId="{9AA4C1CB-B223-4FBF-9316-6F3339C5311F}" destId="{B1B62D50-B721-4D5D-93D1-377A368CEDEE}" srcOrd="0" destOrd="0" presId="urn:microsoft.com/office/officeart/2005/8/layout/vProcess5"/>
    <dgm:cxn modelId="{F9C0C93F-BB76-4099-B809-0620BC61F887}" type="presOf" srcId="{271F6738-74AA-454C-823A-35CFD74F057E}" destId="{B535398F-49A1-403E-92BE-C6AF77F42F69}" srcOrd="0" destOrd="0" presId="urn:microsoft.com/office/officeart/2005/8/layout/vProcess5"/>
    <dgm:cxn modelId="{C7CED241-B085-4B7A-84B2-3B2ED4182EE3}" type="presOf" srcId="{95B37F37-1B71-4CCF-A5AD-BE1DDB17E5C6}" destId="{F5B92546-AFA6-4ECB-A452-80788F5DCB94}" srcOrd="0" destOrd="0" presId="urn:microsoft.com/office/officeart/2005/8/layout/vProcess5"/>
    <dgm:cxn modelId="{2FBDD044-DD14-4A7E-B63A-AFC6A57FDBC0}" type="presOf" srcId="{BE74D0AC-9C5C-41EB-9946-29552372E9E2}" destId="{C9506828-8D25-4BF7-85A4-E6334B18C409}" srcOrd="0" destOrd="0" presId="urn:microsoft.com/office/officeart/2005/8/layout/vProcess5"/>
    <dgm:cxn modelId="{2E685047-ABB0-4898-8B6E-27651F0C59F8}" srcId="{271F6738-74AA-454C-823A-35CFD74F057E}" destId="{9AA4C1CB-B223-4FBF-9316-6F3339C5311F}" srcOrd="3" destOrd="0" parTransId="{2D45E9C9-828F-4DD4-8C81-C7CDC5718BDC}" sibTransId="{F3E0CBCC-2182-4543-A096-91A5CA589BDE}"/>
    <dgm:cxn modelId="{C3DEDB48-266A-49B7-8A02-0D71007050E1}" type="presOf" srcId="{95B37F37-1B71-4CCF-A5AD-BE1DDB17E5C6}" destId="{296B3440-4E14-46ED-A1B6-2DD3D8DDE5F0}" srcOrd="1" destOrd="0" presId="urn:microsoft.com/office/officeart/2005/8/layout/vProcess5"/>
    <dgm:cxn modelId="{6BB9A475-EBE3-4D97-BB0D-EBC6DD91CB07}" type="presOf" srcId="{B85F3B8F-9C87-48B8-B517-A11EA69820D2}" destId="{E1FF0D29-F2A2-4173-92FB-7B861E38E5D0}" srcOrd="0" destOrd="0" presId="urn:microsoft.com/office/officeart/2005/8/layout/vProcess5"/>
    <dgm:cxn modelId="{00340A78-57C2-4B94-A50B-CF3F44072F71}" type="presOf" srcId="{D40764B4-9F22-4337-8FA0-22A51E6180FD}" destId="{6F76B5F3-BE3D-41C8-8394-6C7236790CE3}" srcOrd="1" destOrd="0" presId="urn:microsoft.com/office/officeart/2005/8/layout/vProcess5"/>
    <dgm:cxn modelId="{C280577A-CDD6-4522-B129-6352A83324F0}" type="presOf" srcId="{2656ED42-7728-4C70-92A7-286E654E6A82}" destId="{E05D70A3-77C1-455A-B932-3EFD8A152530}" srcOrd="1" destOrd="0" presId="urn:microsoft.com/office/officeart/2005/8/layout/vProcess5"/>
    <dgm:cxn modelId="{5C1D718D-9242-455D-8A90-9B2A43A049E6}" type="presOf" srcId="{35DD2C51-07C7-4F87-BF1D-D16D704ECFD1}" destId="{4E062D37-5B85-41E9-8F1F-00C92BB39989}" srcOrd="0" destOrd="0" presId="urn:microsoft.com/office/officeart/2005/8/layout/vProcess5"/>
    <dgm:cxn modelId="{C583A390-80CA-4781-AA3A-1771B9C6D9C6}" type="presOf" srcId="{2656ED42-7728-4C70-92A7-286E654E6A82}" destId="{2F44E72B-6022-4354-870C-0EB91A86B5A2}" srcOrd="0" destOrd="0" presId="urn:microsoft.com/office/officeart/2005/8/layout/vProcess5"/>
    <dgm:cxn modelId="{E7E35DA7-B4F9-412B-B71A-F06126D3E647}" type="presOf" srcId="{D40764B4-9F22-4337-8FA0-22A51E6180FD}" destId="{485695F0-984F-4154-823F-14D6E5A52DB3}" srcOrd="0" destOrd="0" presId="urn:microsoft.com/office/officeart/2005/8/layout/vProcess5"/>
    <dgm:cxn modelId="{DF444BA9-C2FD-4784-82D9-9714E12BC80C}" type="presOf" srcId="{2617BE26-2389-4BD6-A28B-D10C4FE701F0}" destId="{1FB408F9-EA04-445D-AD7F-374FADFA1700}" srcOrd="0" destOrd="0" presId="urn:microsoft.com/office/officeart/2005/8/layout/vProcess5"/>
    <dgm:cxn modelId="{110B30AE-4962-423B-BAB7-6BB1F3BF1517}" srcId="{271F6738-74AA-454C-823A-35CFD74F057E}" destId="{2656ED42-7728-4C70-92A7-286E654E6A82}" srcOrd="0" destOrd="0" parTransId="{1B8EB559-599C-4265-B8A6-B6566CBC9A14}" sibTransId="{B85F3B8F-9C87-48B8-B517-A11EA69820D2}"/>
    <dgm:cxn modelId="{3DA3ABB3-5142-4A20-8325-A92E612DA1AE}" srcId="{271F6738-74AA-454C-823A-35CFD74F057E}" destId="{D40764B4-9F22-4337-8FA0-22A51E6180FD}" srcOrd="4" destOrd="0" parTransId="{421DE72F-45BB-4E71-8DFE-B7BD6EA088A2}" sibTransId="{EA243BE4-34CB-4BC5-96C3-4ACB7BEE3EFE}"/>
    <dgm:cxn modelId="{F770D0CF-37CB-49CF-B7E5-CBAC54FF469A}" type="presOf" srcId="{9AA4C1CB-B223-4FBF-9316-6F3339C5311F}" destId="{058765D6-4997-4F77-BB21-3D4C8BC396ED}" srcOrd="1" destOrd="0" presId="urn:microsoft.com/office/officeart/2005/8/layout/vProcess5"/>
    <dgm:cxn modelId="{284AD2E1-78C5-4BAB-88BD-2E5E0AF5BDEA}" type="presOf" srcId="{35DD2C51-07C7-4F87-BF1D-D16D704ECFD1}" destId="{AC08E628-6383-4BBD-8394-A64ECA44B932}" srcOrd="1" destOrd="0" presId="urn:microsoft.com/office/officeart/2005/8/layout/vProcess5"/>
    <dgm:cxn modelId="{A25004EE-1F07-4BA5-8E33-32135D5C616D}" srcId="{271F6738-74AA-454C-823A-35CFD74F057E}" destId="{35DD2C51-07C7-4F87-BF1D-D16D704ECFD1}" srcOrd="2" destOrd="0" parTransId="{526814FA-1F0F-417A-BD6C-8A78086B1EE5}" sibTransId="{2617BE26-2389-4BD6-A28B-D10C4FE701F0}"/>
    <dgm:cxn modelId="{4ADE7974-44F1-4B01-8327-D70FB0E19EE1}" type="presParOf" srcId="{B535398F-49A1-403E-92BE-C6AF77F42F69}" destId="{2E6CE657-8E69-4932-BD93-254ACE6D8508}" srcOrd="0" destOrd="0" presId="urn:microsoft.com/office/officeart/2005/8/layout/vProcess5"/>
    <dgm:cxn modelId="{E26A227B-62BE-4464-BDDA-6164DB1FBE7B}" type="presParOf" srcId="{B535398F-49A1-403E-92BE-C6AF77F42F69}" destId="{2F44E72B-6022-4354-870C-0EB91A86B5A2}" srcOrd="1" destOrd="0" presId="urn:microsoft.com/office/officeart/2005/8/layout/vProcess5"/>
    <dgm:cxn modelId="{E475E393-1B94-4FC8-9DFA-3C9CDBEF7022}" type="presParOf" srcId="{B535398F-49A1-403E-92BE-C6AF77F42F69}" destId="{F5B92546-AFA6-4ECB-A452-80788F5DCB94}" srcOrd="2" destOrd="0" presId="urn:microsoft.com/office/officeart/2005/8/layout/vProcess5"/>
    <dgm:cxn modelId="{4ED4B730-3E37-413E-9B6E-688D82791918}" type="presParOf" srcId="{B535398F-49A1-403E-92BE-C6AF77F42F69}" destId="{4E062D37-5B85-41E9-8F1F-00C92BB39989}" srcOrd="3" destOrd="0" presId="urn:microsoft.com/office/officeart/2005/8/layout/vProcess5"/>
    <dgm:cxn modelId="{ED3781A5-9937-48E0-8B1C-10AD20D2760F}" type="presParOf" srcId="{B535398F-49A1-403E-92BE-C6AF77F42F69}" destId="{B1B62D50-B721-4D5D-93D1-377A368CEDEE}" srcOrd="4" destOrd="0" presId="urn:microsoft.com/office/officeart/2005/8/layout/vProcess5"/>
    <dgm:cxn modelId="{74A6FF2C-F9B1-44E3-AA29-B7C663046210}" type="presParOf" srcId="{B535398F-49A1-403E-92BE-C6AF77F42F69}" destId="{485695F0-984F-4154-823F-14D6E5A52DB3}" srcOrd="5" destOrd="0" presId="urn:microsoft.com/office/officeart/2005/8/layout/vProcess5"/>
    <dgm:cxn modelId="{C64B0367-6F9C-4C32-AD7A-9C8C8FDA2939}" type="presParOf" srcId="{B535398F-49A1-403E-92BE-C6AF77F42F69}" destId="{E1FF0D29-F2A2-4173-92FB-7B861E38E5D0}" srcOrd="6" destOrd="0" presId="urn:microsoft.com/office/officeart/2005/8/layout/vProcess5"/>
    <dgm:cxn modelId="{0DCA7B5F-B266-4BFF-A40A-5D6BE3323E86}" type="presParOf" srcId="{B535398F-49A1-403E-92BE-C6AF77F42F69}" destId="{C9506828-8D25-4BF7-85A4-E6334B18C409}" srcOrd="7" destOrd="0" presId="urn:microsoft.com/office/officeart/2005/8/layout/vProcess5"/>
    <dgm:cxn modelId="{8385EE03-8327-4BCB-8AD8-8E934C5F02CF}" type="presParOf" srcId="{B535398F-49A1-403E-92BE-C6AF77F42F69}" destId="{1FB408F9-EA04-445D-AD7F-374FADFA1700}" srcOrd="8" destOrd="0" presId="urn:microsoft.com/office/officeart/2005/8/layout/vProcess5"/>
    <dgm:cxn modelId="{707C02ED-82CD-4D1E-AFB8-9A8648ECA69F}" type="presParOf" srcId="{B535398F-49A1-403E-92BE-C6AF77F42F69}" destId="{3CDB2FE6-93C2-4C4A-9EA9-EA65BAEDA88B}" srcOrd="9" destOrd="0" presId="urn:microsoft.com/office/officeart/2005/8/layout/vProcess5"/>
    <dgm:cxn modelId="{698D67C7-4ECD-49A4-8719-131E49F942EB}" type="presParOf" srcId="{B535398F-49A1-403E-92BE-C6AF77F42F69}" destId="{E05D70A3-77C1-455A-B932-3EFD8A152530}" srcOrd="10" destOrd="0" presId="urn:microsoft.com/office/officeart/2005/8/layout/vProcess5"/>
    <dgm:cxn modelId="{5A16B647-70BF-47E0-B9CB-354066DFD71F}" type="presParOf" srcId="{B535398F-49A1-403E-92BE-C6AF77F42F69}" destId="{296B3440-4E14-46ED-A1B6-2DD3D8DDE5F0}" srcOrd="11" destOrd="0" presId="urn:microsoft.com/office/officeart/2005/8/layout/vProcess5"/>
    <dgm:cxn modelId="{23C86050-2EFF-4E5A-8756-0578328255A1}" type="presParOf" srcId="{B535398F-49A1-403E-92BE-C6AF77F42F69}" destId="{AC08E628-6383-4BBD-8394-A64ECA44B932}" srcOrd="12" destOrd="0" presId="urn:microsoft.com/office/officeart/2005/8/layout/vProcess5"/>
    <dgm:cxn modelId="{FF5914FB-9EB3-42E9-B319-573A71123258}" type="presParOf" srcId="{B535398F-49A1-403E-92BE-C6AF77F42F69}" destId="{058765D6-4997-4F77-BB21-3D4C8BC396ED}" srcOrd="13" destOrd="0" presId="urn:microsoft.com/office/officeart/2005/8/layout/vProcess5"/>
    <dgm:cxn modelId="{DD2BEB18-0356-4602-B136-E38BC5D777CF}" type="presParOf" srcId="{B535398F-49A1-403E-92BE-C6AF77F42F69}" destId="{6F76B5F3-BE3D-41C8-8394-6C7236790C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2DEE6-269E-4FA2-8A76-9CAC003B49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50EC5CB-AFD4-47C9-B9DD-DAE0EE4B8981}">
      <dgm:prSet/>
      <dgm:spPr/>
      <dgm:t>
        <a:bodyPr/>
        <a:lstStyle/>
        <a:p>
          <a:pPr>
            <a:defRPr cap="all"/>
          </a:pPr>
          <a:r>
            <a:rPr lang="fi-FI"/>
            <a:t>Upper secondary school</a:t>
          </a:r>
          <a:endParaRPr lang="en-US"/>
        </a:p>
      </dgm:t>
    </dgm:pt>
    <dgm:pt modelId="{FF667184-E8C3-45AF-9FC9-DCC6882A2800}" type="parTrans" cxnId="{43A3B43F-4151-4E37-9BEA-1674B9302122}">
      <dgm:prSet/>
      <dgm:spPr/>
      <dgm:t>
        <a:bodyPr/>
        <a:lstStyle/>
        <a:p>
          <a:endParaRPr lang="en-US"/>
        </a:p>
      </dgm:t>
    </dgm:pt>
    <dgm:pt modelId="{3520B837-07E1-4114-9247-E4A60187BD5F}" type="sibTrans" cxnId="{43A3B43F-4151-4E37-9BEA-1674B9302122}">
      <dgm:prSet/>
      <dgm:spPr/>
      <dgm:t>
        <a:bodyPr/>
        <a:lstStyle/>
        <a:p>
          <a:endParaRPr lang="en-US"/>
        </a:p>
      </dgm:t>
    </dgm:pt>
    <dgm:pt modelId="{635623B8-AF57-4920-9996-AAF1A885CC21}">
      <dgm:prSet/>
      <dgm:spPr/>
      <dgm:t>
        <a:bodyPr/>
        <a:lstStyle/>
        <a:p>
          <a:pPr>
            <a:defRPr cap="all"/>
          </a:pPr>
          <a:r>
            <a:rPr lang="fi-FI"/>
            <a:t>Vocational school</a:t>
          </a:r>
          <a:endParaRPr lang="en-US"/>
        </a:p>
      </dgm:t>
    </dgm:pt>
    <dgm:pt modelId="{1381A1C6-9293-4867-BA09-17BB30DAAF60}" type="parTrans" cxnId="{39A86565-5B5E-4BBB-9E53-A4701311572D}">
      <dgm:prSet/>
      <dgm:spPr/>
      <dgm:t>
        <a:bodyPr/>
        <a:lstStyle/>
        <a:p>
          <a:endParaRPr lang="en-US"/>
        </a:p>
      </dgm:t>
    </dgm:pt>
    <dgm:pt modelId="{18EEC02A-7BFA-4EE1-AE3F-CC40D1F07C06}" type="sibTrans" cxnId="{39A86565-5B5E-4BBB-9E53-A4701311572D}">
      <dgm:prSet/>
      <dgm:spPr/>
      <dgm:t>
        <a:bodyPr/>
        <a:lstStyle/>
        <a:p>
          <a:endParaRPr lang="en-US"/>
        </a:p>
      </dgm:t>
    </dgm:pt>
    <dgm:pt modelId="{527DD637-3F3F-48DD-866A-4AF98EEA4CE7}" type="pres">
      <dgm:prSet presAssocID="{FFE2DEE6-269E-4FA2-8A76-9CAC003B49AF}" presName="root" presStyleCnt="0">
        <dgm:presLayoutVars>
          <dgm:dir/>
          <dgm:resizeHandles val="exact"/>
        </dgm:presLayoutVars>
      </dgm:prSet>
      <dgm:spPr/>
    </dgm:pt>
    <dgm:pt modelId="{52B78D33-5746-454A-B74C-66D99DE71C3D}" type="pres">
      <dgm:prSet presAssocID="{050EC5CB-AFD4-47C9-B9DD-DAE0EE4B8981}" presName="compNode" presStyleCnt="0"/>
      <dgm:spPr/>
    </dgm:pt>
    <dgm:pt modelId="{E555E998-33B6-4B7E-88F9-8F906B1A1666}" type="pres">
      <dgm:prSet presAssocID="{050EC5CB-AFD4-47C9-B9DD-DAE0EE4B8981}" presName="iconBgRect" presStyleLbl="bgShp" presStyleIdx="0" presStyleCnt="2"/>
      <dgm:spPr/>
    </dgm:pt>
    <dgm:pt modelId="{84C5B1A7-8808-4BB9-BB73-22092AFA5FBE}" type="pres">
      <dgm:prSet presAssocID="{050EC5CB-AFD4-47C9-B9DD-DAE0EE4B89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35F5D312-250E-4BE5-B711-1874D0CA17C4}" type="pres">
      <dgm:prSet presAssocID="{050EC5CB-AFD4-47C9-B9DD-DAE0EE4B8981}" presName="spaceRect" presStyleCnt="0"/>
      <dgm:spPr/>
    </dgm:pt>
    <dgm:pt modelId="{928636BB-529D-472C-AA49-3992794B4BA3}" type="pres">
      <dgm:prSet presAssocID="{050EC5CB-AFD4-47C9-B9DD-DAE0EE4B8981}" presName="textRect" presStyleLbl="revTx" presStyleIdx="0" presStyleCnt="2">
        <dgm:presLayoutVars>
          <dgm:chMax val="1"/>
          <dgm:chPref val="1"/>
        </dgm:presLayoutVars>
      </dgm:prSet>
      <dgm:spPr/>
    </dgm:pt>
    <dgm:pt modelId="{0A044F58-35B9-4BD9-A1BF-D19402111033}" type="pres">
      <dgm:prSet presAssocID="{3520B837-07E1-4114-9247-E4A60187BD5F}" presName="sibTrans" presStyleCnt="0"/>
      <dgm:spPr/>
    </dgm:pt>
    <dgm:pt modelId="{14B24A6D-8346-4B4A-979A-00ED49ED89A6}" type="pres">
      <dgm:prSet presAssocID="{635623B8-AF57-4920-9996-AAF1A885CC21}" presName="compNode" presStyleCnt="0"/>
      <dgm:spPr/>
    </dgm:pt>
    <dgm:pt modelId="{2377E9BD-0DFE-444B-B2EF-7F793A52717B}" type="pres">
      <dgm:prSet presAssocID="{635623B8-AF57-4920-9996-AAF1A885CC21}" presName="iconBgRect" presStyleLbl="bgShp" presStyleIdx="1" presStyleCnt="2"/>
      <dgm:spPr/>
    </dgm:pt>
    <dgm:pt modelId="{B1CE4006-5731-4783-ADFA-2AD44DAC8A53}" type="pres">
      <dgm:prSet presAssocID="{635623B8-AF57-4920-9996-AAF1A885CC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ulurakennus"/>
        </a:ext>
      </dgm:extLst>
    </dgm:pt>
    <dgm:pt modelId="{FDA6F811-5676-482F-9D7D-8FE3F3446C20}" type="pres">
      <dgm:prSet presAssocID="{635623B8-AF57-4920-9996-AAF1A885CC21}" presName="spaceRect" presStyleCnt="0"/>
      <dgm:spPr/>
    </dgm:pt>
    <dgm:pt modelId="{431F234A-8BD9-4033-9B72-7A092D473A66}" type="pres">
      <dgm:prSet presAssocID="{635623B8-AF57-4920-9996-AAF1A885CC2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694B3A-0C13-4907-9163-A7D18A6B887C}" type="presOf" srcId="{635623B8-AF57-4920-9996-AAF1A885CC21}" destId="{431F234A-8BD9-4033-9B72-7A092D473A66}" srcOrd="0" destOrd="0" presId="urn:microsoft.com/office/officeart/2018/5/layout/IconCircleLabelList"/>
    <dgm:cxn modelId="{43A3B43F-4151-4E37-9BEA-1674B9302122}" srcId="{FFE2DEE6-269E-4FA2-8A76-9CAC003B49AF}" destId="{050EC5CB-AFD4-47C9-B9DD-DAE0EE4B8981}" srcOrd="0" destOrd="0" parTransId="{FF667184-E8C3-45AF-9FC9-DCC6882A2800}" sibTransId="{3520B837-07E1-4114-9247-E4A60187BD5F}"/>
    <dgm:cxn modelId="{39A86565-5B5E-4BBB-9E53-A4701311572D}" srcId="{FFE2DEE6-269E-4FA2-8A76-9CAC003B49AF}" destId="{635623B8-AF57-4920-9996-AAF1A885CC21}" srcOrd="1" destOrd="0" parTransId="{1381A1C6-9293-4867-BA09-17BB30DAAF60}" sibTransId="{18EEC02A-7BFA-4EE1-AE3F-CC40D1F07C06}"/>
    <dgm:cxn modelId="{2B9C8169-262A-42A0-9388-71230C17A811}" type="presOf" srcId="{FFE2DEE6-269E-4FA2-8A76-9CAC003B49AF}" destId="{527DD637-3F3F-48DD-866A-4AF98EEA4CE7}" srcOrd="0" destOrd="0" presId="urn:microsoft.com/office/officeart/2018/5/layout/IconCircleLabelList"/>
    <dgm:cxn modelId="{A029514E-E1BA-4919-B4D1-A528E72E0A49}" type="presOf" srcId="{050EC5CB-AFD4-47C9-B9DD-DAE0EE4B8981}" destId="{928636BB-529D-472C-AA49-3992794B4BA3}" srcOrd="0" destOrd="0" presId="urn:microsoft.com/office/officeart/2018/5/layout/IconCircleLabelList"/>
    <dgm:cxn modelId="{32EA4927-6679-4A14-BA79-B57C9E032413}" type="presParOf" srcId="{527DD637-3F3F-48DD-866A-4AF98EEA4CE7}" destId="{52B78D33-5746-454A-B74C-66D99DE71C3D}" srcOrd="0" destOrd="0" presId="urn:microsoft.com/office/officeart/2018/5/layout/IconCircleLabelList"/>
    <dgm:cxn modelId="{4038980B-D221-4A71-A4CC-EF155C36629A}" type="presParOf" srcId="{52B78D33-5746-454A-B74C-66D99DE71C3D}" destId="{E555E998-33B6-4B7E-88F9-8F906B1A1666}" srcOrd="0" destOrd="0" presId="urn:microsoft.com/office/officeart/2018/5/layout/IconCircleLabelList"/>
    <dgm:cxn modelId="{3B9BC3BD-5C72-4C24-A0A2-B9352DA6F04B}" type="presParOf" srcId="{52B78D33-5746-454A-B74C-66D99DE71C3D}" destId="{84C5B1A7-8808-4BB9-BB73-22092AFA5FBE}" srcOrd="1" destOrd="0" presId="urn:microsoft.com/office/officeart/2018/5/layout/IconCircleLabelList"/>
    <dgm:cxn modelId="{C98523CE-A624-4A03-ACF3-86CFB4621F0C}" type="presParOf" srcId="{52B78D33-5746-454A-B74C-66D99DE71C3D}" destId="{35F5D312-250E-4BE5-B711-1874D0CA17C4}" srcOrd="2" destOrd="0" presId="urn:microsoft.com/office/officeart/2018/5/layout/IconCircleLabelList"/>
    <dgm:cxn modelId="{C7E69331-1F27-4639-8369-482C8184F128}" type="presParOf" srcId="{52B78D33-5746-454A-B74C-66D99DE71C3D}" destId="{928636BB-529D-472C-AA49-3992794B4BA3}" srcOrd="3" destOrd="0" presId="urn:microsoft.com/office/officeart/2018/5/layout/IconCircleLabelList"/>
    <dgm:cxn modelId="{E56344D2-CD2A-4DF3-8EDB-CCCF6351A9CF}" type="presParOf" srcId="{527DD637-3F3F-48DD-866A-4AF98EEA4CE7}" destId="{0A044F58-35B9-4BD9-A1BF-D19402111033}" srcOrd="1" destOrd="0" presId="urn:microsoft.com/office/officeart/2018/5/layout/IconCircleLabelList"/>
    <dgm:cxn modelId="{797E1E68-1E76-434E-AAF7-92AC063B9692}" type="presParOf" srcId="{527DD637-3F3F-48DD-866A-4AF98EEA4CE7}" destId="{14B24A6D-8346-4B4A-979A-00ED49ED89A6}" srcOrd="2" destOrd="0" presId="urn:microsoft.com/office/officeart/2018/5/layout/IconCircleLabelList"/>
    <dgm:cxn modelId="{5E84E8EE-AB0E-47D4-B9BB-007E61AAFF31}" type="presParOf" srcId="{14B24A6D-8346-4B4A-979A-00ED49ED89A6}" destId="{2377E9BD-0DFE-444B-B2EF-7F793A52717B}" srcOrd="0" destOrd="0" presId="urn:microsoft.com/office/officeart/2018/5/layout/IconCircleLabelList"/>
    <dgm:cxn modelId="{499F1A51-3D9F-4529-BE5E-C8E730FF0E74}" type="presParOf" srcId="{14B24A6D-8346-4B4A-979A-00ED49ED89A6}" destId="{B1CE4006-5731-4783-ADFA-2AD44DAC8A53}" srcOrd="1" destOrd="0" presId="urn:microsoft.com/office/officeart/2018/5/layout/IconCircleLabelList"/>
    <dgm:cxn modelId="{2ABA79AB-0BBA-4FE9-8C99-319F82CD6415}" type="presParOf" srcId="{14B24A6D-8346-4B4A-979A-00ED49ED89A6}" destId="{FDA6F811-5676-482F-9D7D-8FE3F3446C20}" srcOrd="2" destOrd="0" presId="urn:microsoft.com/office/officeart/2018/5/layout/IconCircleLabelList"/>
    <dgm:cxn modelId="{E8DDABBE-1FD1-4AA0-9D13-69CF05BC9CDC}" type="presParOf" srcId="{14B24A6D-8346-4B4A-979A-00ED49ED89A6}" destId="{431F234A-8BD9-4033-9B72-7A092D473A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D6360-6341-4F3C-8FAD-2577499DC49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1737FB-B582-4279-B6C6-7973FBEC4861}">
      <dgm:prSet/>
      <dgm:spPr/>
      <dgm:t>
        <a:bodyPr/>
        <a:lstStyle/>
        <a:p>
          <a:r>
            <a:rPr lang="fi-FI"/>
            <a:t>Admission requirement: completion of comprehensive school</a:t>
          </a:r>
          <a:endParaRPr lang="en-US"/>
        </a:p>
      </dgm:t>
    </dgm:pt>
    <dgm:pt modelId="{06280CB4-DCFB-4558-BBE1-8021B374B1B7}" type="parTrans" cxnId="{8795BC06-62CB-43D0-964C-0F078D7220E6}">
      <dgm:prSet/>
      <dgm:spPr/>
      <dgm:t>
        <a:bodyPr/>
        <a:lstStyle/>
        <a:p>
          <a:endParaRPr lang="en-US"/>
        </a:p>
      </dgm:t>
    </dgm:pt>
    <dgm:pt modelId="{0EB77D1A-E87A-4BD3-8F20-F11C66283DF1}" type="sibTrans" cxnId="{8795BC06-62CB-43D0-964C-0F078D7220E6}">
      <dgm:prSet/>
      <dgm:spPr/>
      <dgm:t>
        <a:bodyPr/>
        <a:lstStyle/>
        <a:p>
          <a:endParaRPr lang="en-US"/>
        </a:p>
      </dgm:t>
    </dgm:pt>
    <dgm:pt modelId="{A04369A6-DCBA-4B13-BB0E-40F25B8A71AA}">
      <dgm:prSet/>
      <dgm:spPr/>
      <dgm:t>
        <a:bodyPr/>
        <a:lstStyle/>
        <a:p>
          <a:r>
            <a:rPr lang="fi-FI"/>
            <a:t>Selection: previous study record</a:t>
          </a:r>
          <a:endParaRPr lang="en-US"/>
        </a:p>
      </dgm:t>
    </dgm:pt>
    <dgm:pt modelId="{AFC8E7EB-772A-4C2D-AFCE-EE2FAA4C7E5B}" type="parTrans" cxnId="{E0538F68-FDCD-4F2E-B1C2-E1065D93D812}">
      <dgm:prSet/>
      <dgm:spPr/>
      <dgm:t>
        <a:bodyPr/>
        <a:lstStyle/>
        <a:p>
          <a:endParaRPr lang="en-US"/>
        </a:p>
      </dgm:t>
    </dgm:pt>
    <dgm:pt modelId="{AE3BC4F2-1C99-47A5-9D0D-6110EED0519B}" type="sibTrans" cxnId="{E0538F68-FDCD-4F2E-B1C2-E1065D93D812}">
      <dgm:prSet/>
      <dgm:spPr/>
      <dgm:t>
        <a:bodyPr/>
        <a:lstStyle/>
        <a:p>
          <a:endParaRPr lang="en-US"/>
        </a:p>
      </dgm:t>
    </dgm:pt>
    <dgm:pt modelId="{9C3960B4-5C48-4099-AC57-09B429B61B4B}">
      <dgm:prSet/>
      <dgm:spPr/>
      <dgm:t>
        <a:bodyPr/>
        <a:lstStyle/>
        <a:p>
          <a:r>
            <a:rPr lang="fi-FI"/>
            <a:t>Progress in studies is individual</a:t>
          </a:r>
          <a:endParaRPr lang="en-US"/>
        </a:p>
      </dgm:t>
    </dgm:pt>
    <dgm:pt modelId="{8E065CB6-DD8A-470D-9085-342FC8D6E706}" type="parTrans" cxnId="{CEAECD25-E942-4F93-ADE2-EF94CB5C6343}">
      <dgm:prSet/>
      <dgm:spPr/>
      <dgm:t>
        <a:bodyPr/>
        <a:lstStyle/>
        <a:p>
          <a:endParaRPr lang="en-US"/>
        </a:p>
      </dgm:t>
    </dgm:pt>
    <dgm:pt modelId="{C5632FAF-85CE-4794-A7FF-CF6725FDB1F9}" type="sibTrans" cxnId="{CEAECD25-E942-4F93-ADE2-EF94CB5C6343}">
      <dgm:prSet/>
      <dgm:spPr/>
      <dgm:t>
        <a:bodyPr/>
        <a:lstStyle/>
        <a:p>
          <a:endParaRPr lang="en-US"/>
        </a:p>
      </dgm:t>
    </dgm:pt>
    <dgm:pt modelId="{1EAD998B-3553-49B0-A569-62655B37666A}">
      <dgm:prSet/>
      <dgm:spPr/>
      <dgm:t>
        <a:bodyPr/>
        <a:lstStyle/>
        <a:p>
          <a:r>
            <a:rPr lang="fi-FI"/>
            <a:t>Syllabus planned for three years (2-4 years)</a:t>
          </a:r>
          <a:endParaRPr lang="en-US"/>
        </a:p>
      </dgm:t>
    </dgm:pt>
    <dgm:pt modelId="{3BFD8B99-80FD-4DD9-ADFD-8970534DCF38}" type="parTrans" cxnId="{9DF580C1-6A27-4F7E-8A2B-0DD6C556A209}">
      <dgm:prSet/>
      <dgm:spPr/>
      <dgm:t>
        <a:bodyPr/>
        <a:lstStyle/>
        <a:p>
          <a:endParaRPr lang="en-US"/>
        </a:p>
      </dgm:t>
    </dgm:pt>
    <dgm:pt modelId="{334CD522-4EDA-404F-A684-D1E89FCB8693}" type="sibTrans" cxnId="{9DF580C1-6A27-4F7E-8A2B-0DD6C556A209}">
      <dgm:prSet/>
      <dgm:spPr/>
      <dgm:t>
        <a:bodyPr/>
        <a:lstStyle/>
        <a:p>
          <a:endParaRPr lang="en-US"/>
        </a:p>
      </dgm:t>
    </dgm:pt>
    <dgm:pt modelId="{245F0551-41A0-4A9B-B009-828752EAF815}">
      <dgm:prSet/>
      <dgm:spPr/>
      <dgm:t>
        <a:bodyPr/>
        <a:lstStyle/>
        <a:p>
          <a:r>
            <a:rPr lang="fi-FI"/>
            <a:t>Students are usually 16-19 years</a:t>
          </a:r>
          <a:endParaRPr lang="en-US"/>
        </a:p>
      </dgm:t>
    </dgm:pt>
    <dgm:pt modelId="{0A7257AB-DEE7-4CB7-87F6-6B3ED072595B}" type="parTrans" cxnId="{0288AD37-AE12-40B3-A727-AF83F5EC1890}">
      <dgm:prSet/>
      <dgm:spPr/>
      <dgm:t>
        <a:bodyPr/>
        <a:lstStyle/>
        <a:p>
          <a:endParaRPr lang="en-US"/>
        </a:p>
      </dgm:t>
    </dgm:pt>
    <dgm:pt modelId="{6AC1C664-EB4F-4568-9889-2D8F412B71EB}" type="sibTrans" cxnId="{0288AD37-AE12-40B3-A727-AF83F5EC1890}">
      <dgm:prSet/>
      <dgm:spPr/>
      <dgm:t>
        <a:bodyPr/>
        <a:lstStyle/>
        <a:p>
          <a:endParaRPr lang="en-US"/>
        </a:p>
      </dgm:t>
    </dgm:pt>
    <dgm:pt modelId="{E378F228-6DDB-46ED-A3EB-D949C85B5B41}">
      <dgm:prSet/>
      <dgm:spPr/>
      <dgm:t>
        <a:bodyPr/>
        <a:lstStyle/>
        <a:p>
          <a:r>
            <a:rPr lang="fi-FI"/>
            <a:t>More than half of each age group complete upper secondary school</a:t>
          </a:r>
          <a:endParaRPr lang="en-US"/>
        </a:p>
      </dgm:t>
    </dgm:pt>
    <dgm:pt modelId="{A51ED354-211B-4067-95BF-C40062A6BF75}" type="parTrans" cxnId="{09E80415-A571-46DD-ABCF-EE598E9C8E3F}">
      <dgm:prSet/>
      <dgm:spPr/>
      <dgm:t>
        <a:bodyPr/>
        <a:lstStyle/>
        <a:p>
          <a:endParaRPr lang="en-US"/>
        </a:p>
      </dgm:t>
    </dgm:pt>
    <dgm:pt modelId="{6EF51BD4-5A48-4A99-BD14-550C3959EA0C}" type="sibTrans" cxnId="{09E80415-A571-46DD-ABCF-EE598E9C8E3F}">
      <dgm:prSet/>
      <dgm:spPr/>
      <dgm:t>
        <a:bodyPr/>
        <a:lstStyle/>
        <a:p>
          <a:endParaRPr lang="en-US"/>
        </a:p>
      </dgm:t>
    </dgm:pt>
    <dgm:pt modelId="{C19537C1-4094-4C9F-B005-3BCD79CC15BA}" type="pres">
      <dgm:prSet presAssocID="{85DD6360-6341-4F3C-8FAD-2577499DC49D}" presName="Name0" presStyleCnt="0">
        <dgm:presLayoutVars>
          <dgm:dir/>
          <dgm:resizeHandles val="exact"/>
        </dgm:presLayoutVars>
      </dgm:prSet>
      <dgm:spPr/>
    </dgm:pt>
    <dgm:pt modelId="{B0F00B47-2A1A-49E5-A8F3-8DC060E1F351}" type="pres">
      <dgm:prSet presAssocID="{EE1737FB-B582-4279-B6C6-7973FBEC4861}" presName="node" presStyleLbl="node1" presStyleIdx="0" presStyleCnt="6">
        <dgm:presLayoutVars>
          <dgm:bulletEnabled val="1"/>
        </dgm:presLayoutVars>
      </dgm:prSet>
      <dgm:spPr/>
    </dgm:pt>
    <dgm:pt modelId="{31EE20F2-4EBD-4993-9C2D-A4612DF0300C}" type="pres">
      <dgm:prSet presAssocID="{0EB77D1A-E87A-4BD3-8F20-F11C66283DF1}" presName="sibTrans" presStyleLbl="sibTrans1D1" presStyleIdx="0" presStyleCnt="5"/>
      <dgm:spPr/>
    </dgm:pt>
    <dgm:pt modelId="{65DEFD58-CE79-4FAB-B032-E624495FA70F}" type="pres">
      <dgm:prSet presAssocID="{0EB77D1A-E87A-4BD3-8F20-F11C66283DF1}" presName="connectorText" presStyleLbl="sibTrans1D1" presStyleIdx="0" presStyleCnt="5"/>
      <dgm:spPr/>
    </dgm:pt>
    <dgm:pt modelId="{39227E14-A29F-40CB-A4FE-0FCF187BF2C2}" type="pres">
      <dgm:prSet presAssocID="{A04369A6-DCBA-4B13-BB0E-40F25B8A71AA}" presName="node" presStyleLbl="node1" presStyleIdx="1" presStyleCnt="6">
        <dgm:presLayoutVars>
          <dgm:bulletEnabled val="1"/>
        </dgm:presLayoutVars>
      </dgm:prSet>
      <dgm:spPr/>
    </dgm:pt>
    <dgm:pt modelId="{6733B59A-FFB5-4039-84D6-456AF85FC09D}" type="pres">
      <dgm:prSet presAssocID="{AE3BC4F2-1C99-47A5-9D0D-6110EED0519B}" presName="sibTrans" presStyleLbl="sibTrans1D1" presStyleIdx="1" presStyleCnt="5"/>
      <dgm:spPr/>
    </dgm:pt>
    <dgm:pt modelId="{E50D74CB-0974-49DE-B7EB-8286F39EC493}" type="pres">
      <dgm:prSet presAssocID="{AE3BC4F2-1C99-47A5-9D0D-6110EED0519B}" presName="connectorText" presStyleLbl="sibTrans1D1" presStyleIdx="1" presStyleCnt="5"/>
      <dgm:spPr/>
    </dgm:pt>
    <dgm:pt modelId="{6F93336C-2F23-498E-BDC6-CD752B03F79A}" type="pres">
      <dgm:prSet presAssocID="{9C3960B4-5C48-4099-AC57-09B429B61B4B}" presName="node" presStyleLbl="node1" presStyleIdx="2" presStyleCnt="6">
        <dgm:presLayoutVars>
          <dgm:bulletEnabled val="1"/>
        </dgm:presLayoutVars>
      </dgm:prSet>
      <dgm:spPr/>
    </dgm:pt>
    <dgm:pt modelId="{C628B161-D835-4DB0-A19E-7FBD0CD05501}" type="pres">
      <dgm:prSet presAssocID="{C5632FAF-85CE-4794-A7FF-CF6725FDB1F9}" presName="sibTrans" presStyleLbl="sibTrans1D1" presStyleIdx="2" presStyleCnt="5"/>
      <dgm:spPr/>
    </dgm:pt>
    <dgm:pt modelId="{4E2F493E-4A2E-48CD-9557-87651967AA69}" type="pres">
      <dgm:prSet presAssocID="{C5632FAF-85CE-4794-A7FF-CF6725FDB1F9}" presName="connectorText" presStyleLbl="sibTrans1D1" presStyleIdx="2" presStyleCnt="5"/>
      <dgm:spPr/>
    </dgm:pt>
    <dgm:pt modelId="{0C6940DC-1EE0-43B1-AAAE-8241BDDA96B5}" type="pres">
      <dgm:prSet presAssocID="{1EAD998B-3553-49B0-A569-62655B37666A}" presName="node" presStyleLbl="node1" presStyleIdx="3" presStyleCnt="6">
        <dgm:presLayoutVars>
          <dgm:bulletEnabled val="1"/>
        </dgm:presLayoutVars>
      </dgm:prSet>
      <dgm:spPr/>
    </dgm:pt>
    <dgm:pt modelId="{786A0A1F-9BBC-46E3-AF42-BA9AB4D4D01C}" type="pres">
      <dgm:prSet presAssocID="{334CD522-4EDA-404F-A684-D1E89FCB8693}" presName="sibTrans" presStyleLbl="sibTrans1D1" presStyleIdx="3" presStyleCnt="5"/>
      <dgm:spPr/>
    </dgm:pt>
    <dgm:pt modelId="{520FD992-696C-46D4-B6F3-5BED7DF564C6}" type="pres">
      <dgm:prSet presAssocID="{334CD522-4EDA-404F-A684-D1E89FCB8693}" presName="connectorText" presStyleLbl="sibTrans1D1" presStyleIdx="3" presStyleCnt="5"/>
      <dgm:spPr/>
    </dgm:pt>
    <dgm:pt modelId="{D0C5AD3B-3C1F-459C-A501-C799A541F2A4}" type="pres">
      <dgm:prSet presAssocID="{245F0551-41A0-4A9B-B009-828752EAF815}" presName="node" presStyleLbl="node1" presStyleIdx="4" presStyleCnt="6">
        <dgm:presLayoutVars>
          <dgm:bulletEnabled val="1"/>
        </dgm:presLayoutVars>
      </dgm:prSet>
      <dgm:spPr/>
    </dgm:pt>
    <dgm:pt modelId="{D2F30FCA-2CCA-456B-815C-8EA7A75E6AFE}" type="pres">
      <dgm:prSet presAssocID="{6AC1C664-EB4F-4568-9889-2D8F412B71EB}" presName="sibTrans" presStyleLbl="sibTrans1D1" presStyleIdx="4" presStyleCnt="5"/>
      <dgm:spPr/>
    </dgm:pt>
    <dgm:pt modelId="{98E27005-FE47-430B-8387-E095710D1C9A}" type="pres">
      <dgm:prSet presAssocID="{6AC1C664-EB4F-4568-9889-2D8F412B71EB}" presName="connectorText" presStyleLbl="sibTrans1D1" presStyleIdx="4" presStyleCnt="5"/>
      <dgm:spPr/>
    </dgm:pt>
    <dgm:pt modelId="{41C5CE85-B512-436B-937A-15DC65EDE2A4}" type="pres">
      <dgm:prSet presAssocID="{E378F228-6DDB-46ED-A3EB-D949C85B5B41}" presName="node" presStyleLbl="node1" presStyleIdx="5" presStyleCnt="6">
        <dgm:presLayoutVars>
          <dgm:bulletEnabled val="1"/>
        </dgm:presLayoutVars>
      </dgm:prSet>
      <dgm:spPr/>
    </dgm:pt>
  </dgm:ptLst>
  <dgm:cxnLst>
    <dgm:cxn modelId="{59025801-1EFD-4CED-BDF7-E7D312335D34}" type="presOf" srcId="{AE3BC4F2-1C99-47A5-9D0D-6110EED0519B}" destId="{6733B59A-FFB5-4039-84D6-456AF85FC09D}" srcOrd="0" destOrd="0" presId="urn:microsoft.com/office/officeart/2016/7/layout/RepeatingBendingProcessNew"/>
    <dgm:cxn modelId="{8795BC06-62CB-43D0-964C-0F078D7220E6}" srcId="{85DD6360-6341-4F3C-8FAD-2577499DC49D}" destId="{EE1737FB-B582-4279-B6C6-7973FBEC4861}" srcOrd="0" destOrd="0" parTransId="{06280CB4-DCFB-4558-BBE1-8021B374B1B7}" sibTransId="{0EB77D1A-E87A-4BD3-8F20-F11C66283DF1}"/>
    <dgm:cxn modelId="{4C8BEE0E-CD12-4F58-AD0E-284CB6DEAB56}" type="presOf" srcId="{EE1737FB-B582-4279-B6C6-7973FBEC4861}" destId="{B0F00B47-2A1A-49E5-A8F3-8DC060E1F351}" srcOrd="0" destOrd="0" presId="urn:microsoft.com/office/officeart/2016/7/layout/RepeatingBendingProcessNew"/>
    <dgm:cxn modelId="{09E80415-A571-46DD-ABCF-EE598E9C8E3F}" srcId="{85DD6360-6341-4F3C-8FAD-2577499DC49D}" destId="{E378F228-6DDB-46ED-A3EB-D949C85B5B41}" srcOrd="5" destOrd="0" parTransId="{A51ED354-211B-4067-95BF-C40062A6BF75}" sibTransId="{6EF51BD4-5A48-4A99-BD14-550C3959EA0C}"/>
    <dgm:cxn modelId="{CEAECD25-E942-4F93-ADE2-EF94CB5C6343}" srcId="{85DD6360-6341-4F3C-8FAD-2577499DC49D}" destId="{9C3960B4-5C48-4099-AC57-09B429B61B4B}" srcOrd="2" destOrd="0" parTransId="{8E065CB6-DD8A-470D-9085-342FC8D6E706}" sibTransId="{C5632FAF-85CE-4794-A7FF-CF6725FDB1F9}"/>
    <dgm:cxn modelId="{30F19D27-6432-4A66-9BFA-5F1CC11D14B4}" type="presOf" srcId="{C5632FAF-85CE-4794-A7FF-CF6725FDB1F9}" destId="{4E2F493E-4A2E-48CD-9557-87651967AA69}" srcOrd="1" destOrd="0" presId="urn:microsoft.com/office/officeart/2016/7/layout/RepeatingBendingProcessNew"/>
    <dgm:cxn modelId="{E09DAE32-E90D-480D-8D6C-41C5B5C93B41}" type="presOf" srcId="{334CD522-4EDA-404F-A684-D1E89FCB8693}" destId="{520FD992-696C-46D4-B6F3-5BED7DF564C6}" srcOrd="1" destOrd="0" presId="urn:microsoft.com/office/officeart/2016/7/layout/RepeatingBendingProcessNew"/>
    <dgm:cxn modelId="{0288AD37-AE12-40B3-A727-AF83F5EC1890}" srcId="{85DD6360-6341-4F3C-8FAD-2577499DC49D}" destId="{245F0551-41A0-4A9B-B009-828752EAF815}" srcOrd="4" destOrd="0" parTransId="{0A7257AB-DEE7-4CB7-87F6-6B3ED072595B}" sibTransId="{6AC1C664-EB4F-4568-9889-2D8F412B71EB}"/>
    <dgm:cxn modelId="{ECBC143A-8263-4EBE-8C95-CCA660AC65DB}" type="presOf" srcId="{C5632FAF-85CE-4794-A7FF-CF6725FDB1F9}" destId="{C628B161-D835-4DB0-A19E-7FBD0CD05501}" srcOrd="0" destOrd="0" presId="urn:microsoft.com/office/officeart/2016/7/layout/RepeatingBendingProcessNew"/>
    <dgm:cxn modelId="{E0538F68-FDCD-4F2E-B1C2-E1065D93D812}" srcId="{85DD6360-6341-4F3C-8FAD-2577499DC49D}" destId="{A04369A6-DCBA-4B13-BB0E-40F25B8A71AA}" srcOrd="1" destOrd="0" parTransId="{AFC8E7EB-772A-4C2D-AFCE-EE2FAA4C7E5B}" sibTransId="{AE3BC4F2-1C99-47A5-9D0D-6110EED0519B}"/>
    <dgm:cxn modelId="{BD9A536C-E069-4F3A-AEF2-37E2FA924A81}" type="presOf" srcId="{85DD6360-6341-4F3C-8FAD-2577499DC49D}" destId="{C19537C1-4094-4C9F-B005-3BCD79CC15BA}" srcOrd="0" destOrd="0" presId="urn:microsoft.com/office/officeart/2016/7/layout/RepeatingBendingProcessNew"/>
    <dgm:cxn modelId="{E25B1472-63C5-4A98-943D-509ECD4DEE15}" type="presOf" srcId="{0EB77D1A-E87A-4BD3-8F20-F11C66283DF1}" destId="{31EE20F2-4EBD-4993-9C2D-A4612DF0300C}" srcOrd="0" destOrd="0" presId="urn:microsoft.com/office/officeart/2016/7/layout/RepeatingBendingProcessNew"/>
    <dgm:cxn modelId="{884CDA72-C485-44B3-B9EE-FF732A0396DD}" type="presOf" srcId="{9C3960B4-5C48-4099-AC57-09B429B61B4B}" destId="{6F93336C-2F23-498E-BDC6-CD752B03F79A}" srcOrd="0" destOrd="0" presId="urn:microsoft.com/office/officeart/2016/7/layout/RepeatingBendingProcessNew"/>
    <dgm:cxn modelId="{E53C067B-741C-4BD8-B93A-5AAB66B4CDCC}" type="presOf" srcId="{6AC1C664-EB4F-4568-9889-2D8F412B71EB}" destId="{D2F30FCA-2CCA-456B-815C-8EA7A75E6AFE}" srcOrd="0" destOrd="0" presId="urn:microsoft.com/office/officeart/2016/7/layout/RepeatingBendingProcessNew"/>
    <dgm:cxn modelId="{8982B97E-6D4F-4A1D-8A7C-922AC347536E}" type="presOf" srcId="{0EB77D1A-E87A-4BD3-8F20-F11C66283DF1}" destId="{65DEFD58-CE79-4FAB-B032-E624495FA70F}" srcOrd="1" destOrd="0" presId="urn:microsoft.com/office/officeart/2016/7/layout/RepeatingBendingProcessNew"/>
    <dgm:cxn modelId="{B47D8D88-6EC4-44D3-AA87-2D529C26C61B}" type="presOf" srcId="{6AC1C664-EB4F-4568-9889-2D8F412B71EB}" destId="{98E27005-FE47-430B-8387-E095710D1C9A}" srcOrd="1" destOrd="0" presId="urn:microsoft.com/office/officeart/2016/7/layout/RepeatingBendingProcessNew"/>
    <dgm:cxn modelId="{EC802C89-8EBB-4432-AB7F-E5DF0BC7829A}" type="presOf" srcId="{334CD522-4EDA-404F-A684-D1E89FCB8693}" destId="{786A0A1F-9BBC-46E3-AF42-BA9AB4D4D01C}" srcOrd="0" destOrd="0" presId="urn:microsoft.com/office/officeart/2016/7/layout/RepeatingBendingProcessNew"/>
    <dgm:cxn modelId="{65EB868E-7D75-4CB0-ACE1-5CE6B5865A73}" type="presOf" srcId="{AE3BC4F2-1C99-47A5-9D0D-6110EED0519B}" destId="{E50D74CB-0974-49DE-B7EB-8286F39EC493}" srcOrd="1" destOrd="0" presId="urn:microsoft.com/office/officeart/2016/7/layout/RepeatingBendingProcessNew"/>
    <dgm:cxn modelId="{36DB01B0-77B6-445B-A92E-2D2527D1EDED}" type="presOf" srcId="{E378F228-6DDB-46ED-A3EB-D949C85B5B41}" destId="{41C5CE85-B512-436B-937A-15DC65EDE2A4}" srcOrd="0" destOrd="0" presId="urn:microsoft.com/office/officeart/2016/7/layout/RepeatingBendingProcessNew"/>
    <dgm:cxn modelId="{0A636FB8-9B41-4336-B37E-9B3297F6679D}" type="presOf" srcId="{245F0551-41A0-4A9B-B009-828752EAF815}" destId="{D0C5AD3B-3C1F-459C-A501-C799A541F2A4}" srcOrd="0" destOrd="0" presId="urn:microsoft.com/office/officeart/2016/7/layout/RepeatingBendingProcessNew"/>
    <dgm:cxn modelId="{752E6BBD-5BB1-4F89-9610-441A6B8D0289}" type="presOf" srcId="{A04369A6-DCBA-4B13-BB0E-40F25B8A71AA}" destId="{39227E14-A29F-40CB-A4FE-0FCF187BF2C2}" srcOrd="0" destOrd="0" presId="urn:microsoft.com/office/officeart/2016/7/layout/RepeatingBendingProcessNew"/>
    <dgm:cxn modelId="{9DF580C1-6A27-4F7E-8A2B-0DD6C556A209}" srcId="{85DD6360-6341-4F3C-8FAD-2577499DC49D}" destId="{1EAD998B-3553-49B0-A569-62655B37666A}" srcOrd="3" destOrd="0" parTransId="{3BFD8B99-80FD-4DD9-ADFD-8970534DCF38}" sibTransId="{334CD522-4EDA-404F-A684-D1E89FCB8693}"/>
    <dgm:cxn modelId="{589290C6-4F87-4637-A17F-C4F386AF2321}" type="presOf" srcId="{1EAD998B-3553-49B0-A569-62655B37666A}" destId="{0C6940DC-1EE0-43B1-AAAE-8241BDDA96B5}" srcOrd="0" destOrd="0" presId="urn:microsoft.com/office/officeart/2016/7/layout/RepeatingBendingProcessNew"/>
    <dgm:cxn modelId="{769EC5CC-2EFD-4A9C-8340-8CF01997A02D}" type="presParOf" srcId="{C19537C1-4094-4C9F-B005-3BCD79CC15BA}" destId="{B0F00B47-2A1A-49E5-A8F3-8DC060E1F351}" srcOrd="0" destOrd="0" presId="urn:microsoft.com/office/officeart/2016/7/layout/RepeatingBendingProcessNew"/>
    <dgm:cxn modelId="{D6499DB1-7FAF-4E95-83E6-1121B822926A}" type="presParOf" srcId="{C19537C1-4094-4C9F-B005-3BCD79CC15BA}" destId="{31EE20F2-4EBD-4993-9C2D-A4612DF0300C}" srcOrd="1" destOrd="0" presId="urn:microsoft.com/office/officeart/2016/7/layout/RepeatingBendingProcessNew"/>
    <dgm:cxn modelId="{C5A9C114-74AA-41C7-A0AD-3934FCB683F6}" type="presParOf" srcId="{31EE20F2-4EBD-4993-9C2D-A4612DF0300C}" destId="{65DEFD58-CE79-4FAB-B032-E624495FA70F}" srcOrd="0" destOrd="0" presId="urn:microsoft.com/office/officeart/2016/7/layout/RepeatingBendingProcessNew"/>
    <dgm:cxn modelId="{F94ABD4D-FA7F-4BAB-B240-254DE953401E}" type="presParOf" srcId="{C19537C1-4094-4C9F-B005-3BCD79CC15BA}" destId="{39227E14-A29F-40CB-A4FE-0FCF187BF2C2}" srcOrd="2" destOrd="0" presId="urn:microsoft.com/office/officeart/2016/7/layout/RepeatingBendingProcessNew"/>
    <dgm:cxn modelId="{E8CC0521-C083-416B-A2E3-34CC9732B875}" type="presParOf" srcId="{C19537C1-4094-4C9F-B005-3BCD79CC15BA}" destId="{6733B59A-FFB5-4039-84D6-456AF85FC09D}" srcOrd="3" destOrd="0" presId="urn:microsoft.com/office/officeart/2016/7/layout/RepeatingBendingProcessNew"/>
    <dgm:cxn modelId="{728E44AA-1E57-4687-BA10-9CFD70BE0A59}" type="presParOf" srcId="{6733B59A-FFB5-4039-84D6-456AF85FC09D}" destId="{E50D74CB-0974-49DE-B7EB-8286F39EC493}" srcOrd="0" destOrd="0" presId="urn:microsoft.com/office/officeart/2016/7/layout/RepeatingBendingProcessNew"/>
    <dgm:cxn modelId="{4B6B73CB-68EA-49ED-87E1-F1366640D2BE}" type="presParOf" srcId="{C19537C1-4094-4C9F-B005-3BCD79CC15BA}" destId="{6F93336C-2F23-498E-BDC6-CD752B03F79A}" srcOrd="4" destOrd="0" presId="urn:microsoft.com/office/officeart/2016/7/layout/RepeatingBendingProcessNew"/>
    <dgm:cxn modelId="{8977B19E-F402-43AE-83CA-550269826CB5}" type="presParOf" srcId="{C19537C1-4094-4C9F-B005-3BCD79CC15BA}" destId="{C628B161-D835-4DB0-A19E-7FBD0CD05501}" srcOrd="5" destOrd="0" presId="urn:microsoft.com/office/officeart/2016/7/layout/RepeatingBendingProcessNew"/>
    <dgm:cxn modelId="{F0F1C7EA-AB0D-423E-A232-E437B97B14FE}" type="presParOf" srcId="{C628B161-D835-4DB0-A19E-7FBD0CD05501}" destId="{4E2F493E-4A2E-48CD-9557-87651967AA69}" srcOrd="0" destOrd="0" presId="urn:microsoft.com/office/officeart/2016/7/layout/RepeatingBendingProcessNew"/>
    <dgm:cxn modelId="{68FD7D29-8993-4669-BC30-4BAC4D2A7224}" type="presParOf" srcId="{C19537C1-4094-4C9F-B005-3BCD79CC15BA}" destId="{0C6940DC-1EE0-43B1-AAAE-8241BDDA96B5}" srcOrd="6" destOrd="0" presId="urn:microsoft.com/office/officeart/2016/7/layout/RepeatingBendingProcessNew"/>
    <dgm:cxn modelId="{DFA6D8ED-48C7-440A-B830-003674CA0AE0}" type="presParOf" srcId="{C19537C1-4094-4C9F-B005-3BCD79CC15BA}" destId="{786A0A1F-9BBC-46E3-AF42-BA9AB4D4D01C}" srcOrd="7" destOrd="0" presId="urn:microsoft.com/office/officeart/2016/7/layout/RepeatingBendingProcessNew"/>
    <dgm:cxn modelId="{7A9731B4-884F-4BDB-A499-81344E392C97}" type="presParOf" srcId="{786A0A1F-9BBC-46E3-AF42-BA9AB4D4D01C}" destId="{520FD992-696C-46D4-B6F3-5BED7DF564C6}" srcOrd="0" destOrd="0" presId="urn:microsoft.com/office/officeart/2016/7/layout/RepeatingBendingProcessNew"/>
    <dgm:cxn modelId="{D01CB41E-F178-4755-ABEF-5B69A0206A3E}" type="presParOf" srcId="{C19537C1-4094-4C9F-B005-3BCD79CC15BA}" destId="{D0C5AD3B-3C1F-459C-A501-C799A541F2A4}" srcOrd="8" destOrd="0" presId="urn:microsoft.com/office/officeart/2016/7/layout/RepeatingBendingProcessNew"/>
    <dgm:cxn modelId="{5EF16045-D3E7-4B8E-AFC9-04D96C513EFA}" type="presParOf" srcId="{C19537C1-4094-4C9F-B005-3BCD79CC15BA}" destId="{D2F30FCA-2CCA-456B-815C-8EA7A75E6AFE}" srcOrd="9" destOrd="0" presId="urn:microsoft.com/office/officeart/2016/7/layout/RepeatingBendingProcessNew"/>
    <dgm:cxn modelId="{0244D1D5-8534-41C3-90F4-78D8E5BC8946}" type="presParOf" srcId="{D2F30FCA-2CCA-456B-815C-8EA7A75E6AFE}" destId="{98E27005-FE47-430B-8387-E095710D1C9A}" srcOrd="0" destOrd="0" presId="urn:microsoft.com/office/officeart/2016/7/layout/RepeatingBendingProcessNew"/>
    <dgm:cxn modelId="{4039BBC9-077C-4D75-8CE7-7073C1E1647A}" type="presParOf" srcId="{C19537C1-4094-4C9F-B005-3BCD79CC15BA}" destId="{41C5CE85-B512-436B-937A-15DC65EDE2A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EA9E8B-424D-4BC9-B2EB-714573B846D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615EFB-8EA2-4764-B9D9-873BF80A864F}">
      <dgm:prSet/>
      <dgm:spPr/>
      <dgm:t>
        <a:bodyPr/>
        <a:lstStyle/>
        <a:p>
          <a:r>
            <a:rPr lang="fi-FI" dirty="0" err="1"/>
            <a:t>Every</a:t>
          </a:r>
          <a:r>
            <a:rPr lang="fi-FI" dirty="0"/>
            <a:t> </a:t>
          </a:r>
          <a:r>
            <a:rPr lang="fi-FI" dirty="0" err="1"/>
            <a:t>pupil</a:t>
          </a:r>
          <a:r>
            <a:rPr lang="fi-FI" dirty="0"/>
            <a:t> </a:t>
          </a:r>
          <a:r>
            <a:rPr lang="fi-FI" dirty="0" err="1"/>
            <a:t>has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right</a:t>
          </a:r>
          <a:r>
            <a:rPr lang="fi-FI" dirty="0"/>
            <a:t> to go to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nearest</a:t>
          </a:r>
          <a:r>
            <a:rPr lang="fi-FI" dirty="0"/>
            <a:t> </a:t>
          </a:r>
          <a:r>
            <a:rPr lang="fi-FI" dirty="0" err="1"/>
            <a:t>school</a:t>
          </a:r>
          <a:endParaRPr lang="en-US" dirty="0"/>
        </a:p>
      </dgm:t>
    </dgm:pt>
    <dgm:pt modelId="{760402E4-EF8E-4636-BD36-0299C7A13298}" type="parTrans" cxnId="{7E4037B0-AB1A-45E8-A32E-6197A2351A73}">
      <dgm:prSet/>
      <dgm:spPr/>
      <dgm:t>
        <a:bodyPr/>
        <a:lstStyle/>
        <a:p>
          <a:endParaRPr lang="en-US"/>
        </a:p>
      </dgm:t>
    </dgm:pt>
    <dgm:pt modelId="{26C58FCD-BAFB-4C58-9A59-8D2F43EBF657}" type="sibTrans" cxnId="{7E4037B0-AB1A-45E8-A32E-6197A2351A73}">
      <dgm:prSet/>
      <dgm:spPr/>
      <dgm:t>
        <a:bodyPr/>
        <a:lstStyle/>
        <a:p>
          <a:endParaRPr lang="en-US"/>
        </a:p>
      </dgm:t>
    </dgm:pt>
    <dgm:pt modelId="{0EB1F9A3-CEE3-4A39-86E0-A54D791ED0FC}">
      <dgm:prSet/>
      <dgm:spPr/>
      <dgm:t>
        <a:bodyPr/>
        <a:lstStyle/>
        <a:p>
          <a:r>
            <a:rPr lang="fi-FI"/>
            <a:t>Most of the schools have one or two special classes</a:t>
          </a:r>
          <a:endParaRPr lang="en-US"/>
        </a:p>
      </dgm:t>
    </dgm:pt>
    <dgm:pt modelId="{E7147871-C38F-4C1B-9905-FC0694021BD5}" type="parTrans" cxnId="{84FF53A8-DBFD-4562-8732-40B6B15C4ED4}">
      <dgm:prSet/>
      <dgm:spPr/>
      <dgm:t>
        <a:bodyPr/>
        <a:lstStyle/>
        <a:p>
          <a:endParaRPr lang="en-US"/>
        </a:p>
      </dgm:t>
    </dgm:pt>
    <dgm:pt modelId="{B842D4F2-63BD-4273-B361-A0F2907BD8CA}" type="sibTrans" cxnId="{84FF53A8-DBFD-4562-8732-40B6B15C4ED4}">
      <dgm:prSet/>
      <dgm:spPr/>
      <dgm:t>
        <a:bodyPr/>
        <a:lstStyle/>
        <a:p>
          <a:endParaRPr lang="en-US"/>
        </a:p>
      </dgm:t>
    </dgm:pt>
    <dgm:pt modelId="{5CC61102-BA5D-473D-BE2B-F13B7E6FBEC1}">
      <dgm:prSet/>
      <dgm:spPr/>
      <dgm:t>
        <a:bodyPr/>
        <a:lstStyle/>
        <a:p>
          <a:r>
            <a:rPr lang="fi-FI" dirty="0" err="1"/>
            <a:t>Special</a:t>
          </a:r>
          <a:r>
            <a:rPr lang="fi-FI" dirty="0"/>
            <a:t> </a:t>
          </a:r>
          <a:r>
            <a:rPr lang="fi-FI" dirty="0" err="1"/>
            <a:t>support</a:t>
          </a:r>
          <a:r>
            <a:rPr lang="fi-FI" dirty="0"/>
            <a:t> </a:t>
          </a:r>
          <a:r>
            <a:rPr lang="fi-FI" dirty="0" err="1"/>
            <a:t>pupils</a:t>
          </a:r>
          <a:r>
            <a:rPr lang="fi-FI" dirty="0"/>
            <a:t> </a:t>
          </a:r>
          <a:r>
            <a:rPr lang="fi-FI" dirty="0" err="1"/>
            <a:t>can</a:t>
          </a:r>
          <a:r>
            <a:rPr lang="fi-FI" dirty="0"/>
            <a:t> </a:t>
          </a:r>
          <a:r>
            <a:rPr lang="fi-FI" dirty="0" err="1"/>
            <a:t>also</a:t>
          </a:r>
          <a:r>
            <a:rPr lang="fi-FI" dirty="0"/>
            <a:t> </a:t>
          </a:r>
          <a:r>
            <a:rPr lang="fi-FI" dirty="0" err="1"/>
            <a:t>study</a:t>
          </a:r>
          <a:r>
            <a:rPr lang="fi-FI" dirty="0"/>
            <a:t> in </a:t>
          </a:r>
          <a:r>
            <a:rPr lang="fi-FI" dirty="0" err="1"/>
            <a:t>mainstreem</a:t>
          </a:r>
          <a:r>
            <a:rPr lang="fi-FI" dirty="0"/>
            <a:t> </a:t>
          </a:r>
          <a:r>
            <a:rPr lang="fi-FI" dirty="0" err="1"/>
            <a:t>classes</a:t>
          </a:r>
          <a:endParaRPr lang="en-US" dirty="0"/>
        </a:p>
      </dgm:t>
    </dgm:pt>
    <dgm:pt modelId="{67BF42AC-58FD-4348-AABE-A5FADFFF17D3}" type="parTrans" cxnId="{8A6A2F6B-7A42-4349-AE9E-CEEE2C6AC732}">
      <dgm:prSet/>
      <dgm:spPr/>
      <dgm:t>
        <a:bodyPr/>
        <a:lstStyle/>
        <a:p>
          <a:endParaRPr lang="en-US"/>
        </a:p>
      </dgm:t>
    </dgm:pt>
    <dgm:pt modelId="{058CC10F-2158-4502-937A-DC2919F3D09F}" type="sibTrans" cxnId="{8A6A2F6B-7A42-4349-AE9E-CEEE2C6AC732}">
      <dgm:prSet/>
      <dgm:spPr/>
      <dgm:t>
        <a:bodyPr/>
        <a:lstStyle/>
        <a:p>
          <a:endParaRPr lang="en-US"/>
        </a:p>
      </dgm:t>
    </dgm:pt>
    <dgm:pt modelId="{CCA11234-DA7E-4996-8745-11E596B04100}" type="pres">
      <dgm:prSet presAssocID="{04EA9E8B-424D-4BC9-B2EB-714573B846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F7C3AF-37DE-424D-A9F8-3BE0CADB5F81}" type="pres">
      <dgm:prSet presAssocID="{1F615EFB-8EA2-4764-B9D9-873BF80A864F}" presName="root" presStyleCnt="0"/>
      <dgm:spPr/>
    </dgm:pt>
    <dgm:pt modelId="{EFF89925-34D0-433D-B447-9F03B77EF70F}" type="pres">
      <dgm:prSet presAssocID="{1F615EFB-8EA2-4764-B9D9-873BF80A864F}" presName="rootComposite" presStyleCnt="0"/>
      <dgm:spPr/>
    </dgm:pt>
    <dgm:pt modelId="{9004405D-D7C8-42FD-A87E-E38136B0A791}" type="pres">
      <dgm:prSet presAssocID="{1F615EFB-8EA2-4764-B9D9-873BF80A864F}" presName="rootText" presStyleLbl="node1" presStyleIdx="0" presStyleCnt="3"/>
      <dgm:spPr/>
    </dgm:pt>
    <dgm:pt modelId="{38EE38E3-F14F-4657-AB43-14BA73B1F5E7}" type="pres">
      <dgm:prSet presAssocID="{1F615EFB-8EA2-4764-B9D9-873BF80A864F}" presName="rootConnector" presStyleLbl="node1" presStyleIdx="0" presStyleCnt="3"/>
      <dgm:spPr/>
    </dgm:pt>
    <dgm:pt modelId="{E0C64CFD-7D9C-4CA8-B62C-F19FCBEFA0DE}" type="pres">
      <dgm:prSet presAssocID="{1F615EFB-8EA2-4764-B9D9-873BF80A864F}" presName="childShape" presStyleCnt="0"/>
      <dgm:spPr/>
    </dgm:pt>
    <dgm:pt modelId="{E8F93F0F-6395-45D6-B5AE-4868D73A76FB}" type="pres">
      <dgm:prSet presAssocID="{0EB1F9A3-CEE3-4A39-86E0-A54D791ED0FC}" presName="root" presStyleCnt="0"/>
      <dgm:spPr/>
    </dgm:pt>
    <dgm:pt modelId="{47606F20-227F-4ACA-A593-7952BEEE9D22}" type="pres">
      <dgm:prSet presAssocID="{0EB1F9A3-CEE3-4A39-86E0-A54D791ED0FC}" presName="rootComposite" presStyleCnt="0"/>
      <dgm:spPr/>
    </dgm:pt>
    <dgm:pt modelId="{4C73ED95-0116-443C-8312-4301569255C4}" type="pres">
      <dgm:prSet presAssocID="{0EB1F9A3-CEE3-4A39-86E0-A54D791ED0FC}" presName="rootText" presStyleLbl="node1" presStyleIdx="1" presStyleCnt="3"/>
      <dgm:spPr/>
    </dgm:pt>
    <dgm:pt modelId="{95178EEB-6BA6-48D5-8A55-1FC467A49C66}" type="pres">
      <dgm:prSet presAssocID="{0EB1F9A3-CEE3-4A39-86E0-A54D791ED0FC}" presName="rootConnector" presStyleLbl="node1" presStyleIdx="1" presStyleCnt="3"/>
      <dgm:spPr/>
    </dgm:pt>
    <dgm:pt modelId="{3DC9034A-EA56-49E0-80CA-0AC3883C5902}" type="pres">
      <dgm:prSet presAssocID="{0EB1F9A3-CEE3-4A39-86E0-A54D791ED0FC}" presName="childShape" presStyleCnt="0"/>
      <dgm:spPr/>
    </dgm:pt>
    <dgm:pt modelId="{F3C88BC9-8D0B-4DC0-8EE6-A53F97245D1F}" type="pres">
      <dgm:prSet presAssocID="{5CC61102-BA5D-473D-BE2B-F13B7E6FBEC1}" presName="root" presStyleCnt="0"/>
      <dgm:spPr/>
    </dgm:pt>
    <dgm:pt modelId="{B9192C91-59D6-4086-9B5D-57C4BD33081A}" type="pres">
      <dgm:prSet presAssocID="{5CC61102-BA5D-473D-BE2B-F13B7E6FBEC1}" presName="rootComposite" presStyleCnt="0"/>
      <dgm:spPr/>
    </dgm:pt>
    <dgm:pt modelId="{6DEA43E6-3A89-4A6D-B6E2-97B8C302E3D2}" type="pres">
      <dgm:prSet presAssocID="{5CC61102-BA5D-473D-BE2B-F13B7E6FBEC1}" presName="rootText" presStyleLbl="node1" presStyleIdx="2" presStyleCnt="3"/>
      <dgm:spPr/>
    </dgm:pt>
    <dgm:pt modelId="{AECE109A-24BA-4FD9-A8C8-9B5C71DF75D6}" type="pres">
      <dgm:prSet presAssocID="{5CC61102-BA5D-473D-BE2B-F13B7E6FBEC1}" presName="rootConnector" presStyleLbl="node1" presStyleIdx="2" presStyleCnt="3"/>
      <dgm:spPr/>
    </dgm:pt>
    <dgm:pt modelId="{EF3062DF-9ACC-42DC-9793-24207B7E017C}" type="pres">
      <dgm:prSet presAssocID="{5CC61102-BA5D-473D-BE2B-F13B7E6FBEC1}" presName="childShape" presStyleCnt="0"/>
      <dgm:spPr/>
    </dgm:pt>
  </dgm:ptLst>
  <dgm:cxnLst>
    <dgm:cxn modelId="{2FA1EC46-B6CA-43BB-9F84-DCEC639C01D0}" type="presOf" srcId="{5CC61102-BA5D-473D-BE2B-F13B7E6FBEC1}" destId="{6DEA43E6-3A89-4A6D-B6E2-97B8C302E3D2}" srcOrd="0" destOrd="0" presId="urn:microsoft.com/office/officeart/2005/8/layout/hierarchy3"/>
    <dgm:cxn modelId="{8A6A2F6B-7A42-4349-AE9E-CEEE2C6AC732}" srcId="{04EA9E8B-424D-4BC9-B2EB-714573B846DF}" destId="{5CC61102-BA5D-473D-BE2B-F13B7E6FBEC1}" srcOrd="2" destOrd="0" parTransId="{67BF42AC-58FD-4348-AABE-A5FADFFF17D3}" sibTransId="{058CC10F-2158-4502-937A-DC2919F3D09F}"/>
    <dgm:cxn modelId="{37996B9B-CBE8-4E0C-9477-2FDF066B07F1}" type="presOf" srcId="{0EB1F9A3-CEE3-4A39-86E0-A54D791ED0FC}" destId="{95178EEB-6BA6-48D5-8A55-1FC467A49C66}" srcOrd="1" destOrd="0" presId="urn:microsoft.com/office/officeart/2005/8/layout/hierarchy3"/>
    <dgm:cxn modelId="{30C2619F-B067-4200-A7C7-050E57653E0F}" type="presOf" srcId="{0EB1F9A3-CEE3-4A39-86E0-A54D791ED0FC}" destId="{4C73ED95-0116-443C-8312-4301569255C4}" srcOrd="0" destOrd="0" presId="urn:microsoft.com/office/officeart/2005/8/layout/hierarchy3"/>
    <dgm:cxn modelId="{84FF53A8-DBFD-4562-8732-40B6B15C4ED4}" srcId="{04EA9E8B-424D-4BC9-B2EB-714573B846DF}" destId="{0EB1F9A3-CEE3-4A39-86E0-A54D791ED0FC}" srcOrd="1" destOrd="0" parTransId="{E7147871-C38F-4C1B-9905-FC0694021BD5}" sibTransId="{B842D4F2-63BD-4273-B361-A0F2907BD8CA}"/>
    <dgm:cxn modelId="{C60B60AC-176D-4CF9-9E32-77C110A88857}" type="presOf" srcId="{1F615EFB-8EA2-4764-B9D9-873BF80A864F}" destId="{9004405D-D7C8-42FD-A87E-E38136B0A791}" srcOrd="0" destOrd="0" presId="urn:microsoft.com/office/officeart/2005/8/layout/hierarchy3"/>
    <dgm:cxn modelId="{7E4037B0-AB1A-45E8-A32E-6197A2351A73}" srcId="{04EA9E8B-424D-4BC9-B2EB-714573B846DF}" destId="{1F615EFB-8EA2-4764-B9D9-873BF80A864F}" srcOrd="0" destOrd="0" parTransId="{760402E4-EF8E-4636-BD36-0299C7A13298}" sibTransId="{26C58FCD-BAFB-4C58-9A59-8D2F43EBF657}"/>
    <dgm:cxn modelId="{2DA9C5B3-2CB6-4C8E-A87B-3C1DD9B832E1}" type="presOf" srcId="{04EA9E8B-424D-4BC9-B2EB-714573B846DF}" destId="{CCA11234-DA7E-4996-8745-11E596B04100}" srcOrd="0" destOrd="0" presId="urn:microsoft.com/office/officeart/2005/8/layout/hierarchy3"/>
    <dgm:cxn modelId="{5B2A15D4-81CA-42F3-B872-A6F929332B75}" type="presOf" srcId="{1F615EFB-8EA2-4764-B9D9-873BF80A864F}" destId="{38EE38E3-F14F-4657-AB43-14BA73B1F5E7}" srcOrd="1" destOrd="0" presId="urn:microsoft.com/office/officeart/2005/8/layout/hierarchy3"/>
    <dgm:cxn modelId="{C49DEEF6-2421-4D33-8197-D819D5E7C6C7}" type="presOf" srcId="{5CC61102-BA5D-473D-BE2B-F13B7E6FBEC1}" destId="{AECE109A-24BA-4FD9-A8C8-9B5C71DF75D6}" srcOrd="1" destOrd="0" presId="urn:microsoft.com/office/officeart/2005/8/layout/hierarchy3"/>
    <dgm:cxn modelId="{4557BAA9-62E6-4979-A6EF-FDB8B4FCBCD0}" type="presParOf" srcId="{CCA11234-DA7E-4996-8745-11E596B04100}" destId="{77F7C3AF-37DE-424D-A9F8-3BE0CADB5F81}" srcOrd="0" destOrd="0" presId="urn:microsoft.com/office/officeart/2005/8/layout/hierarchy3"/>
    <dgm:cxn modelId="{921B176F-79FD-4F71-86F0-B56BB6E6519E}" type="presParOf" srcId="{77F7C3AF-37DE-424D-A9F8-3BE0CADB5F81}" destId="{EFF89925-34D0-433D-B447-9F03B77EF70F}" srcOrd="0" destOrd="0" presId="urn:microsoft.com/office/officeart/2005/8/layout/hierarchy3"/>
    <dgm:cxn modelId="{FD6FF875-182B-4397-BDAC-8CF0D9023351}" type="presParOf" srcId="{EFF89925-34D0-433D-B447-9F03B77EF70F}" destId="{9004405D-D7C8-42FD-A87E-E38136B0A791}" srcOrd="0" destOrd="0" presId="urn:microsoft.com/office/officeart/2005/8/layout/hierarchy3"/>
    <dgm:cxn modelId="{E3CABA75-DE07-41EB-82F1-63FFCA6EBB79}" type="presParOf" srcId="{EFF89925-34D0-433D-B447-9F03B77EF70F}" destId="{38EE38E3-F14F-4657-AB43-14BA73B1F5E7}" srcOrd="1" destOrd="0" presId="urn:microsoft.com/office/officeart/2005/8/layout/hierarchy3"/>
    <dgm:cxn modelId="{CE7995C9-67D8-4F8B-8DE1-5E319A45986F}" type="presParOf" srcId="{77F7C3AF-37DE-424D-A9F8-3BE0CADB5F81}" destId="{E0C64CFD-7D9C-4CA8-B62C-F19FCBEFA0DE}" srcOrd="1" destOrd="0" presId="urn:microsoft.com/office/officeart/2005/8/layout/hierarchy3"/>
    <dgm:cxn modelId="{5F7747A3-86A6-4C54-AE6F-691E6C120FA1}" type="presParOf" srcId="{CCA11234-DA7E-4996-8745-11E596B04100}" destId="{E8F93F0F-6395-45D6-B5AE-4868D73A76FB}" srcOrd="1" destOrd="0" presId="urn:microsoft.com/office/officeart/2005/8/layout/hierarchy3"/>
    <dgm:cxn modelId="{8897FBD3-847A-458E-B0EF-3757FFAA8086}" type="presParOf" srcId="{E8F93F0F-6395-45D6-B5AE-4868D73A76FB}" destId="{47606F20-227F-4ACA-A593-7952BEEE9D22}" srcOrd="0" destOrd="0" presId="urn:microsoft.com/office/officeart/2005/8/layout/hierarchy3"/>
    <dgm:cxn modelId="{617C5972-A892-4447-902A-DEDAFA2F334B}" type="presParOf" srcId="{47606F20-227F-4ACA-A593-7952BEEE9D22}" destId="{4C73ED95-0116-443C-8312-4301569255C4}" srcOrd="0" destOrd="0" presId="urn:microsoft.com/office/officeart/2005/8/layout/hierarchy3"/>
    <dgm:cxn modelId="{9A02D6C9-C7A1-47D1-A5B0-29EF2B0F68C7}" type="presParOf" srcId="{47606F20-227F-4ACA-A593-7952BEEE9D22}" destId="{95178EEB-6BA6-48D5-8A55-1FC467A49C66}" srcOrd="1" destOrd="0" presId="urn:microsoft.com/office/officeart/2005/8/layout/hierarchy3"/>
    <dgm:cxn modelId="{215DA4C5-D0EB-427F-A538-390A3E55FC8C}" type="presParOf" srcId="{E8F93F0F-6395-45D6-B5AE-4868D73A76FB}" destId="{3DC9034A-EA56-49E0-80CA-0AC3883C5902}" srcOrd="1" destOrd="0" presId="urn:microsoft.com/office/officeart/2005/8/layout/hierarchy3"/>
    <dgm:cxn modelId="{DABFC145-2C96-42DE-87E3-54E56E3039C4}" type="presParOf" srcId="{CCA11234-DA7E-4996-8745-11E596B04100}" destId="{F3C88BC9-8D0B-4DC0-8EE6-A53F97245D1F}" srcOrd="2" destOrd="0" presId="urn:microsoft.com/office/officeart/2005/8/layout/hierarchy3"/>
    <dgm:cxn modelId="{BA3E2D96-B6FE-4353-8CB8-28C4741CB15E}" type="presParOf" srcId="{F3C88BC9-8D0B-4DC0-8EE6-A53F97245D1F}" destId="{B9192C91-59D6-4086-9B5D-57C4BD33081A}" srcOrd="0" destOrd="0" presId="urn:microsoft.com/office/officeart/2005/8/layout/hierarchy3"/>
    <dgm:cxn modelId="{CA1BF564-9490-46F4-9DAF-393B0CF403FC}" type="presParOf" srcId="{B9192C91-59D6-4086-9B5D-57C4BD33081A}" destId="{6DEA43E6-3A89-4A6D-B6E2-97B8C302E3D2}" srcOrd="0" destOrd="0" presId="urn:microsoft.com/office/officeart/2005/8/layout/hierarchy3"/>
    <dgm:cxn modelId="{17D8121A-B156-4575-AB4C-D1A36A6F309C}" type="presParOf" srcId="{B9192C91-59D6-4086-9B5D-57C4BD33081A}" destId="{AECE109A-24BA-4FD9-A8C8-9B5C71DF75D6}" srcOrd="1" destOrd="0" presId="urn:microsoft.com/office/officeart/2005/8/layout/hierarchy3"/>
    <dgm:cxn modelId="{1FFBA3CB-BA58-44B3-AFE1-EED41F18B0B6}" type="presParOf" srcId="{F3C88BC9-8D0B-4DC0-8EE6-A53F97245D1F}" destId="{EF3062DF-9ACC-42DC-9793-24207B7E01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67D6B-3E0C-4B0A-806F-EDD73C14D97F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7D9BA7-E7A9-4677-97BE-D9AD27142BE7}">
      <dgm:prSet/>
      <dgm:spPr/>
      <dgm:t>
        <a:bodyPr/>
        <a:lstStyle/>
        <a:p>
          <a:r>
            <a:rPr lang="fi-FI"/>
            <a:t>Students with developmental language disorder </a:t>
          </a:r>
          <a:endParaRPr lang="en-US"/>
        </a:p>
      </dgm:t>
    </dgm:pt>
    <dgm:pt modelId="{6336C652-1E67-42A3-BBFD-44CE3F852FA9}" type="parTrans" cxnId="{A7F2DAA5-87DD-4604-901A-DDD36F0519B9}">
      <dgm:prSet/>
      <dgm:spPr/>
      <dgm:t>
        <a:bodyPr/>
        <a:lstStyle/>
        <a:p>
          <a:endParaRPr lang="en-US"/>
        </a:p>
      </dgm:t>
    </dgm:pt>
    <dgm:pt modelId="{862556AC-66C5-4C70-9ACA-7EE64697E886}" type="sibTrans" cxnId="{A7F2DAA5-87DD-4604-901A-DDD36F0519B9}">
      <dgm:prSet/>
      <dgm:spPr/>
      <dgm:t>
        <a:bodyPr/>
        <a:lstStyle/>
        <a:p>
          <a:endParaRPr lang="en-US"/>
        </a:p>
      </dgm:t>
    </dgm:pt>
    <dgm:pt modelId="{810CD312-B523-4D5B-AE79-37E0A7BC43A9}">
      <dgm:prSet/>
      <dgm:spPr/>
      <dgm:t>
        <a:bodyPr/>
        <a:lstStyle/>
        <a:p>
          <a:r>
            <a:rPr lang="fi-FI" dirty="0" err="1"/>
            <a:t>Two</a:t>
          </a:r>
          <a:r>
            <a:rPr lang="fi-FI" dirty="0"/>
            <a:t> </a:t>
          </a:r>
          <a:r>
            <a:rPr lang="fi-FI" dirty="0" err="1"/>
            <a:t>schools</a:t>
          </a:r>
          <a:r>
            <a:rPr lang="fi-FI" dirty="0"/>
            <a:t>: Haapaniemi and Pyörö, </a:t>
          </a:r>
          <a:r>
            <a:rPr lang="fi-FI" dirty="0" err="1"/>
            <a:t>eight</a:t>
          </a:r>
          <a:r>
            <a:rPr lang="fi-FI" dirty="0"/>
            <a:t> </a:t>
          </a:r>
          <a:r>
            <a:rPr lang="fi-FI" dirty="0" err="1"/>
            <a:t>classes</a:t>
          </a:r>
          <a:r>
            <a:rPr lang="fi-FI" dirty="0"/>
            <a:t>, 64 </a:t>
          </a:r>
          <a:r>
            <a:rPr lang="fi-FI" dirty="0" err="1"/>
            <a:t>student</a:t>
          </a:r>
          <a:r>
            <a:rPr lang="fi-FI" dirty="0"/>
            <a:t> </a:t>
          </a:r>
          <a:r>
            <a:rPr lang="fi-FI" dirty="0" err="1"/>
            <a:t>places</a:t>
          </a:r>
          <a:endParaRPr lang="en-US" dirty="0"/>
        </a:p>
      </dgm:t>
    </dgm:pt>
    <dgm:pt modelId="{AC926B5F-F221-40B3-8DEB-F3D62A2FE986}" type="parTrans" cxnId="{608AE720-87CF-4D2D-8CDB-BEEE481D4C1E}">
      <dgm:prSet/>
      <dgm:spPr/>
      <dgm:t>
        <a:bodyPr/>
        <a:lstStyle/>
        <a:p>
          <a:endParaRPr lang="en-US"/>
        </a:p>
      </dgm:t>
    </dgm:pt>
    <dgm:pt modelId="{325DBD70-D741-498F-BD55-3224D195E8D3}" type="sibTrans" cxnId="{608AE720-87CF-4D2D-8CDB-BEEE481D4C1E}">
      <dgm:prSet/>
      <dgm:spPr/>
      <dgm:t>
        <a:bodyPr/>
        <a:lstStyle/>
        <a:p>
          <a:endParaRPr lang="en-US"/>
        </a:p>
      </dgm:t>
    </dgm:pt>
    <dgm:pt modelId="{C28A5CD7-F0A9-4719-87CA-8F7EDF5B2E5D}">
      <dgm:prSet/>
      <dgm:spPr/>
      <dgm:t>
        <a:bodyPr/>
        <a:lstStyle/>
        <a:p>
          <a:r>
            <a:rPr lang="fi-FI"/>
            <a:t>Students with intellectual disability</a:t>
          </a:r>
          <a:endParaRPr lang="en-US"/>
        </a:p>
      </dgm:t>
    </dgm:pt>
    <dgm:pt modelId="{49B3E474-CACB-4C6A-A18B-DB40475B4214}" type="parTrans" cxnId="{20098435-51A9-46E4-865A-83E6044B4EB3}">
      <dgm:prSet/>
      <dgm:spPr/>
      <dgm:t>
        <a:bodyPr/>
        <a:lstStyle/>
        <a:p>
          <a:endParaRPr lang="en-US"/>
        </a:p>
      </dgm:t>
    </dgm:pt>
    <dgm:pt modelId="{27963823-CABF-4006-BAAB-E1C7986BB265}" type="sibTrans" cxnId="{20098435-51A9-46E4-865A-83E6044B4EB3}">
      <dgm:prSet/>
      <dgm:spPr/>
      <dgm:t>
        <a:bodyPr/>
        <a:lstStyle/>
        <a:p>
          <a:endParaRPr lang="en-US"/>
        </a:p>
      </dgm:t>
    </dgm:pt>
    <dgm:pt modelId="{C043C784-AFA1-4983-A535-7BF97D5A755D}">
      <dgm:prSet/>
      <dgm:spPr/>
      <dgm:t>
        <a:bodyPr/>
        <a:lstStyle/>
        <a:p>
          <a:r>
            <a:rPr lang="fi-FI" dirty="0" err="1"/>
            <a:t>Two</a:t>
          </a:r>
          <a:r>
            <a:rPr lang="fi-FI" dirty="0"/>
            <a:t> </a:t>
          </a:r>
          <a:r>
            <a:rPr lang="fi-FI" dirty="0" err="1"/>
            <a:t>schools</a:t>
          </a:r>
          <a:r>
            <a:rPr lang="fi-FI" dirty="0"/>
            <a:t>: Kalevala and Martti Ahtisaari, 12 </a:t>
          </a:r>
          <a:r>
            <a:rPr lang="fi-FI" dirty="0" err="1"/>
            <a:t>classes</a:t>
          </a:r>
          <a:r>
            <a:rPr lang="fi-FI" dirty="0"/>
            <a:t> (96 </a:t>
          </a:r>
          <a:r>
            <a:rPr lang="fi-FI" dirty="0" err="1"/>
            <a:t>student</a:t>
          </a:r>
          <a:r>
            <a:rPr lang="fi-FI" dirty="0"/>
            <a:t> </a:t>
          </a:r>
          <a:r>
            <a:rPr lang="fi-FI" dirty="0" err="1"/>
            <a:t>places</a:t>
          </a:r>
          <a:r>
            <a:rPr lang="fi-FI" dirty="0"/>
            <a:t>)</a:t>
          </a:r>
          <a:endParaRPr lang="en-US" dirty="0"/>
        </a:p>
      </dgm:t>
    </dgm:pt>
    <dgm:pt modelId="{FDFFA44C-B5C8-4385-AAC6-AD34671AA412}" type="parTrans" cxnId="{23E0BDC1-5A12-4ED9-9DB9-7FB2F46A54E0}">
      <dgm:prSet/>
      <dgm:spPr/>
      <dgm:t>
        <a:bodyPr/>
        <a:lstStyle/>
        <a:p>
          <a:endParaRPr lang="en-US"/>
        </a:p>
      </dgm:t>
    </dgm:pt>
    <dgm:pt modelId="{8F879CFE-720D-4BD9-9FEE-D0AC646AA4B5}" type="sibTrans" cxnId="{23E0BDC1-5A12-4ED9-9DB9-7FB2F46A54E0}">
      <dgm:prSet/>
      <dgm:spPr/>
      <dgm:t>
        <a:bodyPr/>
        <a:lstStyle/>
        <a:p>
          <a:endParaRPr lang="en-US"/>
        </a:p>
      </dgm:t>
    </dgm:pt>
    <dgm:pt modelId="{432886B5-49BD-45E6-97D8-7876377D1D7F}">
      <dgm:prSet/>
      <dgm:spPr/>
      <dgm:t>
        <a:bodyPr/>
        <a:lstStyle/>
        <a:p>
          <a:r>
            <a:rPr lang="fi-FI" dirty="0"/>
            <a:t>One </a:t>
          </a:r>
          <a:r>
            <a:rPr lang="fi-FI" dirty="0" err="1"/>
            <a:t>totally</a:t>
          </a:r>
          <a:r>
            <a:rPr lang="fi-FI" dirty="0"/>
            <a:t> </a:t>
          </a:r>
          <a:r>
            <a:rPr lang="fi-FI" dirty="0" err="1"/>
            <a:t>special</a:t>
          </a:r>
          <a:r>
            <a:rPr lang="fi-FI" dirty="0"/>
            <a:t> </a:t>
          </a:r>
          <a:r>
            <a:rPr lang="fi-FI" dirty="0" err="1"/>
            <a:t>school</a:t>
          </a:r>
          <a:r>
            <a:rPr lang="fi-FI" dirty="0"/>
            <a:t> Paloaho, </a:t>
          </a:r>
          <a:r>
            <a:rPr lang="fi-FI" dirty="0" err="1"/>
            <a:t>four</a:t>
          </a:r>
          <a:r>
            <a:rPr lang="fi-FI" dirty="0"/>
            <a:t> </a:t>
          </a:r>
          <a:r>
            <a:rPr lang="fi-FI" dirty="0" err="1"/>
            <a:t>classes</a:t>
          </a:r>
          <a:r>
            <a:rPr lang="fi-FI" dirty="0"/>
            <a:t> (24 </a:t>
          </a:r>
          <a:r>
            <a:rPr lang="fi-FI" dirty="0" err="1"/>
            <a:t>student</a:t>
          </a:r>
          <a:r>
            <a:rPr lang="fi-FI" dirty="0"/>
            <a:t> </a:t>
          </a:r>
          <a:r>
            <a:rPr lang="fi-FI" dirty="0" err="1"/>
            <a:t>places</a:t>
          </a:r>
          <a:r>
            <a:rPr lang="fi-FI" dirty="0"/>
            <a:t>)</a:t>
          </a:r>
          <a:endParaRPr lang="en-US" dirty="0"/>
        </a:p>
      </dgm:t>
    </dgm:pt>
    <dgm:pt modelId="{0DA69838-EA7D-44BE-B761-5F0E4B037AAA}" type="parTrans" cxnId="{5C28CFF2-9A98-48F1-BE5A-73B48D519DAC}">
      <dgm:prSet/>
      <dgm:spPr/>
      <dgm:t>
        <a:bodyPr/>
        <a:lstStyle/>
        <a:p>
          <a:endParaRPr lang="en-US"/>
        </a:p>
      </dgm:t>
    </dgm:pt>
    <dgm:pt modelId="{BF2B3AB6-6525-4C3C-919E-8ACCF33C3CF9}" type="sibTrans" cxnId="{5C28CFF2-9A98-48F1-BE5A-73B48D519DAC}">
      <dgm:prSet/>
      <dgm:spPr/>
      <dgm:t>
        <a:bodyPr/>
        <a:lstStyle/>
        <a:p>
          <a:endParaRPr lang="en-US"/>
        </a:p>
      </dgm:t>
    </dgm:pt>
    <dgm:pt modelId="{5BCDD802-8DD2-4087-B6C9-DB5A8CCA4FC0}">
      <dgm:prSet/>
      <dgm:spPr/>
      <dgm:t>
        <a:bodyPr/>
        <a:lstStyle/>
        <a:p>
          <a:r>
            <a:rPr lang="fi-FI" dirty="0" err="1"/>
            <a:t>Students</a:t>
          </a:r>
          <a:r>
            <a:rPr lang="fi-FI" dirty="0"/>
            <a:t> </a:t>
          </a:r>
          <a:r>
            <a:rPr lang="fi-FI" dirty="0" err="1"/>
            <a:t>with</a:t>
          </a:r>
          <a:r>
            <a:rPr lang="fi-FI" dirty="0"/>
            <a:t> </a:t>
          </a:r>
          <a:r>
            <a:rPr lang="fi-FI" dirty="0" err="1"/>
            <a:t>psychological</a:t>
          </a:r>
          <a:r>
            <a:rPr lang="fi-FI" dirty="0"/>
            <a:t> and </a:t>
          </a:r>
          <a:r>
            <a:rPr lang="fi-FI" dirty="0" err="1"/>
            <a:t>behavioral</a:t>
          </a:r>
          <a:r>
            <a:rPr lang="fi-FI" dirty="0"/>
            <a:t> </a:t>
          </a:r>
          <a:r>
            <a:rPr lang="fi-FI" dirty="0" err="1"/>
            <a:t>challenges</a:t>
          </a:r>
          <a:endParaRPr lang="en-US" dirty="0"/>
        </a:p>
      </dgm:t>
    </dgm:pt>
    <dgm:pt modelId="{911EA3B4-792D-4A5B-90F0-5ABABE40FFDB}" type="parTrans" cxnId="{E6F155FC-27AD-40BB-BB7D-D7A2A50C4909}">
      <dgm:prSet/>
      <dgm:spPr/>
      <dgm:t>
        <a:bodyPr/>
        <a:lstStyle/>
        <a:p>
          <a:endParaRPr lang="en-US"/>
        </a:p>
      </dgm:t>
    </dgm:pt>
    <dgm:pt modelId="{294BA244-E986-47BF-8944-24C0897D869C}" type="sibTrans" cxnId="{E6F155FC-27AD-40BB-BB7D-D7A2A50C4909}">
      <dgm:prSet/>
      <dgm:spPr/>
      <dgm:t>
        <a:bodyPr/>
        <a:lstStyle/>
        <a:p>
          <a:endParaRPr lang="en-US"/>
        </a:p>
      </dgm:t>
    </dgm:pt>
    <dgm:pt modelId="{5BB0FBFF-9552-4063-9C6B-0330C04F95BD}">
      <dgm:prSet/>
      <dgm:spPr/>
      <dgm:t>
        <a:bodyPr/>
        <a:lstStyle/>
        <a:p>
          <a:r>
            <a:rPr lang="fi-FI" dirty="0" err="1"/>
            <a:t>two</a:t>
          </a:r>
          <a:r>
            <a:rPr lang="fi-FI" dirty="0"/>
            <a:t> </a:t>
          </a:r>
          <a:r>
            <a:rPr lang="fi-FI" dirty="0" err="1"/>
            <a:t>schools</a:t>
          </a:r>
          <a:r>
            <a:rPr lang="fi-FI" dirty="0"/>
            <a:t>: Snellman and </a:t>
          </a:r>
          <a:r>
            <a:rPr lang="fi-FI" dirty="0" err="1"/>
            <a:t>Jynkkä</a:t>
          </a:r>
          <a:r>
            <a:rPr lang="fi-FI" dirty="0"/>
            <a:t>, 6 </a:t>
          </a:r>
          <a:r>
            <a:rPr lang="fi-FI" dirty="0" err="1"/>
            <a:t>classes</a:t>
          </a:r>
          <a:r>
            <a:rPr lang="fi-FI" dirty="0"/>
            <a:t> (48 </a:t>
          </a:r>
          <a:r>
            <a:rPr lang="fi-FI" dirty="0" err="1"/>
            <a:t>student</a:t>
          </a:r>
          <a:r>
            <a:rPr lang="fi-FI" dirty="0"/>
            <a:t> </a:t>
          </a:r>
          <a:r>
            <a:rPr lang="fi-FI" dirty="0" err="1"/>
            <a:t>places</a:t>
          </a:r>
          <a:r>
            <a:rPr lang="fi-FI" dirty="0"/>
            <a:t>)</a:t>
          </a:r>
          <a:endParaRPr lang="en-US" dirty="0"/>
        </a:p>
      </dgm:t>
    </dgm:pt>
    <dgm:pt modelId="{8B7CF04F-8BE1-4A72-BB88-926462B52895}" type="parTrans" cxnId="{DA21BC7E-D43E-4F0B-8694-64E76394550F}">
      <dgm:prSet/>
      <dgm:spPr/>
      <dgm:t>
        <a:bodyPr/>
        <a:lstStyle/>
        <a:p>
          <a:endParaRPr lang="en-US"/>
        </a:p>
      </dgm:t>
    </dgm:pt>
    <dgm:pt modelId="{9A90B8A6-B9AF-4B08-A130-CD0F5EADC5C4}" type="sibTrans" cxnId="{DA21BC7E-D43E-4F0B-8694-64E76394550F}">
      <dgm:prSet/>
      <dgm:spPr/>
      <dgm:t>
        <a:bodyPr/>
        <a:lstStyle/>
        <a:p>
          <a:endParaRPr lang="en-US"/>
        </a:p>
      </dgm:t>
    </dgm:pt>
    <dgm:pt modelId="{D827C3DF-B870-4557-8C68-7F6EFD13F565}">
      <dgm:prSet/>
      <dgm:spPr/>
      <dgm:t>
        <a:bodyPr/>
        <a:lstStyle/>
        <a:p>
          <a:r>
            <a:rPr lang="en-US" dirty="0"/>
            <a:t>Teacher, 1 assistant and 8 student</a:t>
          </a:r>
        </a:p>
      </dgm:t>
    </dgm:pt>
    <dgm:pt modelId="{C57055BF-B184-442C-A013-DDB7D358CB30}" type="parTrans" cxnId="{6EFC96A8-A492-4B78-9299-56E068BCD1B0}">
      <dgm:prSet/>
      <dgm:spPr/>
      <dgm:t>
        <a:bodyPr/>
        <a:lstStyle/>
        <a:p>
          <a:endParaRPr lang="fi-FI"/>
        </a:p>
      </dgm:t>
    </dgm:pt>
    <dgm:pt modelId="{7F8A6B5B-8327-499F-B8F1-05617A211A01}" type="sibTrans" cxnId="{6EFC96A8-A492-4B78-9299-56E068BCD1B0}">
      <dgm:prSet/>
      <dgm:spPr/>
      <dgm:t>
        <a:bodyPr/>
        <a:lstStyle/>
        <a:p>
          <a:endParaRPr lang="fi-FI"/>
        </a:p>
      </dgm:t>
    </dgm:pt>
    <dgm:pt modelId="{CBE84498-69B4-4295-964D-B35523AFB25F}">
      <dgm:prSet/>
      <dgm:spPr/>
      <dgm:t>
        <a:bodyPr/>
        <a:lstStyle/>
        <a:p>
          <a:r>
            <a:rPr lang="en-US" dirty="0"/>
            <a:t>Teacher, 4-5 </a:t>
          </a:r>
          <a:r>
            <a:rPr lang="en-US" dirty="0" err="1"/>
            <a:t>assistents</a:t>
          </a:r>
          <a:r>
            <a:rPr lang="en-US" dirty="0"/>
            <a:t>, 6 students</a:t>
          </a:r>
        </a:p>
      </dgm:t>
    </dgm:pt>
    <dgm:pt modelId="{B8ACF22F-92DC-4798-B01B-A627374F623F}" type="parTrans" cxnId="{6E7E392D-1A70-4A0D-8384-30EDFCB0FFFB}">
      <dgm:prSet/>
      <dgm:spPr/>
      <dgm:t>
        <a:bodyPr/>
        <a:lstStyle/>
        <a:p>
          <a:endParaRPr lang="fi-FI"/>
        </a:p>
      </dgm:t>
    </dgm:pt>
    <dgm:pt modelId="{284030E5-458F-4C26-B595-113AD93D19C6}" type="sibTrans" cxnId="{6E7E392D-1A70-4A0D-8384-30EDFCB0FFFB}">
      <dgm:prSet/>
      <dgm:spPr/>
      <dgm:t>
        <a:bodyPr/>
        <a:lstStyle/>
        <a:p>
          <a:endParaRPr lang="fi-FI"/>
        </a:p>
      </dgm:t>
    </dgm:pt>
    <dgm:pt modelId="{7E05BFF0-20A0-4BBD-8DE7-F0DDCAD671B9}">
      <dgm:prSet/>
      <dgm:spPr/>
      <dgm:t>
        <a:bodyPr/>
        <a:lstStyle/>
        <a:p>
          <a:r>
            <a:rPr lang="en-US" dirty="0"/>
            <a:t>Teacher, 2-5 </a:t>
          </a:r>
          <a:r>
            <a:rPr lang="en-US" dirty="0" err="1"/>
            <a:t>assistents</a:t>
          </a:r>
          <a:r>
            <a:rPr lang="en-US" dirty="0"/>
            <a:t>, 8 students</a:t>
          </a:r>
        </a:p>
      </dgm:t>
    </dgm:pt>
    <dgm:pt modelId="{90CA8658-8031-41D9-8CB8-983DB23A3B26}" type="parTrans" cxnId="{734238B9-7D12-4165-88B3-4F95B591DD0F}">
      <dgm:prSet/>
      <dgm:spPr/>
      <dgm:t>
        <a:bodyPr/>
        <a:lstStyle/>
        <a:p>
          <a:endParaRPr lang="fi-FI"/>
        </a:p>
      </dgm:t>
    </dgm:pt>
    <dgm:pt modelId="{CCB12FC6-6F0C-4CDD-9041-41089BF62237}" type="sibTrans" cxnId="{734238B9-7D12-4165-88B3-4F95B591DD0F}">
      <dgm:prSet/>
      <dgm:spPr/>
      <dgm:t>
        <a:bodyPr/>
        <a:lstStyle/>
        <a:p>
          <a:endParaRPr lang="fi-FI"/>
        </a:p>
      </dgm:t>
    </dgm:pt>
    <dgm:pt modelId="{2B299C3B-61BB-46F4-BE13-0468D4FD2C62}">
      <dgm:prSet/>
      <dgm:spPr/>
      <dgm:t>
        <a:bodyPr/>
        <a:lstStyle/>
        <a:p>
          <a:r>
            <a:rPr lang="en-US" dirty="0"/>
            <a:t>Teacher two </a:t>
          </a:r>
          <a:r>
            <a:rPr lang="en-US" dirty="0" err="1"/>
            <a:t>assistents</a:t>
          </a:r>
          <a:r>
            <a:rPr lang="en-US" dirty="0"/>
            <a:t> and 6 students</a:t>
          </a:r>
        </a:p>
      </dgm:t>
    </dgm:pt>
    <dgm:pt modelId="{8B7DFEB6-E9E1-462E-BEF9-60B4643531DD}" type="parTrans" cxnId="{A3E3A887-9997-46F1-B142-74E41BE673E0}">
      <dgm:prSet/>
      <dgm:spPr/>
      <dgm:t>
        <a:bodyPr/>
        <a:lstStyle/>
        <a:p>
          <a:endParaRPr lang="fi-FI"/>
        </a:p>
      </dgm:t>
    </dgm:pt>
    <dgm:pt modelId="{08266F66-7577-4A1E-BD74-97EE001B8C03}" type="sibTrans" cxnId="{A3E3A887-9997-46F1-B142-74E41BE673E0}">
      <dgm:prSet/>
      <dgm:spPr/>
      <dgm:t>
        <a:bodyPr/>
        <a:lstStyle/>
        <a:p>
          <a:endParaRPr lang="fi-FI"/>
        </a:p>
      </dgm:t>
    </dgm:pt>
    <dgm:pt modelId="{A84A79E6-14F9-4C93-934C-F80F6E7DDF92}">
      <dgm:prSet/>
      <dgm:spPr/>
      <dgm:t>
        <a:bodyPr/>
        <a:lstStyle/>
        <a:p>
          <a:r>
            <a:rPr lang="en-US" dirty="0"/>
            <a:t>Grades 1-6</a:t>
          </a:r>
        </a:p>
      </dgm:t>
    </dgm:pt>
    <dgm:pt modelId="{6E4DC131-006A-4D49-9935-8E1B49E687BB}" type="parTrans" cxnId="{BA0D88E3-3447-43A4-B10A-DAF0EA27A3A5}">
      <dgm:prSet/>
      <dgm:spPr/>
      <dgm:t>
        <a:bodyPr/>
        <a:lstStyle/>
        <a:p>
          <a:endParaRPr lang="fi-FI"/>
        </a:p>
      </dgm:t>
    </dgm:pt>
    <dgm:pt modelId="{FDE2A894-8601-48C0-8EF6-21F1EAE2ACA0}" type="sibTrans" cxnId="{BA0D88E3-3447-43A4-B10A-DAF0EA27A3A5}">
      <dgm:prSet/>
      <dgm:spPr/>
      <dgm:t>
        <a:bodyPr/>
        <a:lstStyle/>
        <a:p>
          <a:endParaRPr lang="fi-FI"/>
        </a:p>
      </dgm:t>
    </dgm:pt>
    <dgm:pt modelId="{32A79C28-A166-4227-BD52-DFB7C1A01437}">
      <dgm:prSet/>
      <dgm:spPr/>
      <dgm:t>
        <a:bodyPr/>
        <a:lstStyle/>
        <a:p>
          <a:r>
            <a:rPr lang="en-US" dirty="0"/>
            <a:t>Grades 1-9</a:t>
          </a:r>
        </a:p>
      </dgm:t>
    </dgm:pt>
    <dgm:pt modelId="{6D6B35F6-CE7A-4F1A-8DD3-6A08B07E2DAB}" type="parTrans" cxnId="{A2A5FAF4-E03B-49D4-AE82-884D9C4E1E7C}">
      <dgm:prSet/>
      <dgm:spPr/>
      <dgm:t>
        <a:bodyPr/>
        <a:lstStyle/>
        <a:p>
          <a:endParaRPr lang="fi-FI"/>
        </a:p>
      </dgm:t>
    </dgm:pt>
    <dgm:pt modelId="{0F405566-6EA0-4118-9547-F76EA53EE87E}" type="sibTrans" cxnId="{A2A5FAF4-E03B-49D4-AE82-884D9C4E1E7C}">
      <dgm:prSet/>
      <dgm:spPr/>
      <dgm:t>
        <a:bodyPr/>
        <a:lstStyle/>
        <a:p>
          <a:endParaRPr lang="fi-FI"/>
        </a:p>
      </dgm:t>
    </dgm:pt>
    <dgm:pt modelId="{9971210F-935B-4EE4-A531-CC14E0E636B9}">
      <dgm:prSet/>
      <dgm:spPr/>
      <dgm:t>
        <a:bodyPr/>
        <a:lstStyle/>
        <a:p>
          <a:r>
            <a:rPr lang="en-US" dirty="0"/>
            <a:t>Grades 1-6</a:t>
          </a:r>
        </a:p>
      </dgm:t>
    </dgm:pt>
    <dgm:pt modelId="{55097C1E-5370-45B5-A1F3-821EFACDE87A}" type="parTrans" cxnId="{2CD2F674-7C2C-4761-8966-3516F0E4A993}">
      <dgm:prSet/>
      <dgm:spPr/>
      <dgm:t>
        <a:bodyPr/>
        <a:lstStyle/>
        <a:p>
          <a:endParaRPr lang="fi-FI"/>
        </a:p>
      </dgm:t>
    </dgm:pt>
    <dgm:pt modelId="{F689446C-80A0-4114-AEF9-19AC9C49D628}" type="sibTrans" cxnId="{2CD2F674-7C2C-4761-8966-3516F0E4A993}">
      <dgm:prSet/>
      <dgm:spPr/>
      <dgm:t>
        <a:bodyPr/>
        <a:lstStyle/>
        <a:p>
          <a:endParaRPr lang="fi-FI"/>
        </a:p>
      </dgm:t>
    </dgm:pt>
    <dgm:pt modelId="{7C7F1E16-E421-4917-AF8F-156DECA100E4}" type="pres">
      <dgm:prSet presAssocID="{75F67D6B-3E0C-4B0A-806F-EDD73C14D97F}" presName="Name0" presStyleCnt="0">
        <dgm:presLayoutVars>
          <dgm:dir/>
          <dgm:animLvl val="lvl"/>
          <dgm:resizeHandles val="exact"/>
        </dgm:presLayoutVars>
      </dgm:prSet>
      <dgm:spPr/>
    </dgm:pt>
    <dgm:pt modelId="{59268049-C5C8-4FFE-915D-784413767594}" type="pres">
      <dgm:prSet presAssocID="{517D9BA7-E7A9-4677-97BE-D9AD27142BE7}" presName="composite" presStyleCnt="0"/>
      <dgm:spPr/>
    </dgm:pt>
    <dgm:pt modelId="{0C0E08F6-DB44-4379-A93D-967CE8170CAB}" type="pres">
      <dgm:prSet presAssocID="{517D9BA7-E7A9-4677-97BE-D9AD27142B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697685-E26F-4F16-B0CA-B8027F9FA501}" type="pres">
      <dgm:prSet presAssocID="{517D9BA7-E7A9-4677-97BE-D9AD27142BE7}" presName="desTx" presStyleLbl="alignAccFollowNode1" presStyleIdx="0" presStyleCnt="3">
        <dgm:presLayoutVars>
          <dgm:bulletEnabled val="1"/>
        </dgm:presLayoutVars>
      </dgm:prSet>
      <dgm:spPr/>
    </dgm:pt>
    <dgm:pt modelId="{628CFBF8-B986-4A24-981B-1991B8880F3B}" type="pres">
      <dgm:prSet presAssocID="{862556AC-66C5-4C70-9ACA-7EE64697E886}" presName="space" presStyleCnt="0"/>
      <dgm:spPr/>
    </dgm:pt>
    <dgm:pt modelId="{B1265C91-53BD-433D-9727-1393E4DF9103}" type="pres">
      <dgm:prSet presAssocID="{C28A5CD7-F0A9-4719-87CA-8F7EDF5B2E5D}" presName="composite" presStyleCnt="0"/>
      <dgm:spPr/>
    </dgm:pt>
    <dgm:pt modelId="{7501505A-4154-4B51-BF8B-A0BBEDE7B03F}" type="pres">
      <dgm:prSet presAssocID="{C28A5CD7-F0A9-4719-87CA-8F7EDF5B2E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85A3040-57AF-4E62-8F50-495BFDF673DC}" type="pres">
      <dgm:prSet presAssocID="{C28A5CD7-F0A9-4719-87CA-8F7EDF5B2E5D}" presName="desTx" presStyleLbl="alignAccFollowNode1" presStyleIdx="1" presStyleCnt="3">
        <dgm:presLayoutVars>
          <dgm:bulletEnabled val="1"/>
        </dgm:presLayoutVars>
      </dgm:prSet>
      <dgm:spPr/>
    </dgm:pt>
    <dgm:pt modelId="{90B785E5-5538-4411-844C-3AFC089AAAC3}" type="pres">
      <dgm:prSet presAssocID="{27963823-CABF-4006-BAAB-E1C7986BB265}" presName="space" presStyleCnt="0"/>
      <dgm:spPr/>
    </dgm:pt>
    <dgm:pt modelId="{70927DFE-B37F-4E8F-814A-4DAC9D8D9FAA}" type="pres">
      <dgm:prSet presAssocID="{5BCDD802-8DD2-4087-B6C9-DB5A8CCA4FC0}" presName="composite" presStyleCnt="0"/>
      <dgm:spPr/>
    </dgm:pt>
    <dgm:pt modelId="{ABD244E4-CDD1-4EC5-B45A-90DA4B2DD2E8}" type="pres">
      <dgm:prSet presAssocID="{5BCDD802-8DD2-4087-B6C9-DB5A8CCA4F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1D33017-DE33-4587-9E3F-55539BE451FF}" type="pres">
      <dgm:prSet presAssocID="{5BCDD802-8DD2-4087-B6C9-DB5A8CCA4FC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98FD101-2A8D-435B-B0E0-86BC37A58BB2}" type="presOf" srcId="{432886B5-49BD-45E6-97D8-7876377D1D7F}" destId="{685A3040-57AF-4E62-8F50-495BFDF673DC}" srcOrd="0" destOrd="2" presId="urn:microsoft.com/office/officeart/2005/8/layout/hList1"/>
    <dgm:cxn modelId="{924C8C17-C290-4FD1-B775-39D62408E746}" type="presOf" srcId="{810CD312-B523-4D5B-AE79-37E0A7BC43A9}" destId="{9B697685-E26F-4F16-B0CA-B8027F9FA501}" srcOrd="0" destOrd="0" presId="urn:microsoft.com/office/officeart/2005/8/layout/hList1"/>
    <dgm:cxn modelId="{608AE720-87CF-4D2D-8CDB-BEEE481D4C1E}" srcId="{517D9BA7-E7A9-4677-97BE-D9AD27142BE7}" destId="{810CD312-B523-4D5B-AE79-37E0A7BC43A9}" srcOrd="0" destOrd="0" parTransId="{AC926B5F-F221-40B3-8DEB-F3D62A2FE986}" sibTransId="{325DBD70-D741-498F-BD55-3224D195E8D3}"/>
    <dgm:cxn modelId="{0D683F2A-E26B-4610-961F-E71FF578990D}" type="presOf" srcId="{75F67D6B-3E0C-4B0A-806F-EDD73C14D97F}" destId="{7C7F1E16-E421-4917-AF8F-156DECA100E4}" srcOrd="0" destOrd="0" presId="urn:microsoft.com/office/officeart/2005/8/layout/hList1"/>
    <dgm:cxn modelId="{6E7E392D-1A70-4A0D-8384-30EDFCB0FFFB}" srcId="{432886B5-49BD-45E6-97D8-7876377D1D7F}" destId="{CBE84498-69B4-4295-964D-B35523AFB25F}" srcOrd="0" destOrd="0" parTransId="{B8ACF22F-92DC-4798-B01B-A627374F623F}" sibTransId="{284030E5-458F-4C26-B595-113AD93D19C6}"/>
    <dgm:cxn modelId="{20098435-51A9-46E4-865A-83E6044B4EB3}" srcId="{75F67D6B-3E0C-4B0A-806F-EDD73C14D97F}" destId="{C28A5CD7-F0A9-4719-87CA-8F7EDF5B2E5D}" srcOrd="1" destOrd="0" parTransId="{49B3E474-CACB-4C6A-A18B-DB40475B4214}" sibTransId="{27963823-CABF-4006-BAAB-E1C7986BB265}"/>
    <dgm:cxn modelId="{CFDBC13D-7437-45DE-A420-516292A6A93D}" type="presOf" srcId="{C28A5CD7-F0A9-4719-87CA-8F7EDF5B2E5D}" destId="{7501505A-4154-4B51-BF8B-A0BBEDE7B03F}" srcOrd="0" destOrd="0" presId="urn:microsoft.com/office/officeart/2005/8/layout/hList1"/>
    <dgm:cxn modelId="{2B487C60-9910-47D2-A3F6-55F35F0D4310}" type="presOf" srcId="{32A79C28-A166-4227-BD52-DFB7C1A01437}" destId="{685A3040-57AF-4E62-8F50-495BFDF673DC}" srcOrd="0" destOrd="4" presId="urn:microsoft.com/office/officeart/2005/8/layout/hList1"/>
    <dgm:cxn modelId="{2CD2F674-7C2C-4761-8966-3516F0E4A993}" srcId="{5BB0FBFF-9552-4063-9C6B-0330C04F95BD}" destId="{9971210F-935B-4EE4-A531-CC14E0E636B9}" srcOrd="1" destOrd="0" parTransId="{55097C1E-5370-45B5-A1F3-821EFACDE87A}" sibTransId="{F689446C-80A0-4114-AEF9-19AC9C49D628}"/>
    <dgm:cxn modelId="{DA21BC7E-D43E-4F0B-8694-64E76394550F}" srcId="{5BCDD802-8DD2-4087-B6C9-DB5A8CCA4FC0}" destId="{5BB0FBFF-9552-4063-9C6B-0330C04F95BD}" srcOrd="0" destOrd="0" parTransId="{8B7CF04F-8BE1-4A72-BB88-926462B52895}" sibTransId="{9A90B8A6-B9AF-4B08-A130-CD0F5EADC5C4}"/>
    <dgm:cxn modelId="{A3E3A887-9997-46F1-B142-74E41BE673E0}" srcId="{5BB0FBFF-9552-4063-9C6B-0330C04F95BD}" destId="{2B299C3B-61BB-46F4-BE13-0468D4FD2C62}" srcOrd="0" destOrd="0" parTransId="{8B7DFEB6-E9E1-462E-BEF9-60B4643531DD}" sibTransId="{08266F66-7577-4A1E-BD74-97EE001B8C03}"/>
    <dgm:cxn modelId="{B7DFCE92-C628-4A61-BFA0-817229AFFEDB}" type="presOf" srcId="{A84A79E6-14F9-4C93-934C-F80F6E7DDF92}" destId="{9B697685-E26F-4F16-B0CA-B8027F9FA501}" srcOrd="0" destOrd="2" presId="urn:microsoft.com/office/officeart/2005/8/layout/hList1"/>
    <dgm:cxn modelId="{F2D7969E-256E-48FB-96A7-BE74635B5E08}" type="presOf" srcId="{D827C3DF-B870-4557-8C68-7F6EFD13F565}" destId="{9B697685-E26F-4F16-B0CA-B8027F9FA501}" srcOrd="0" destOrd="1" presId="urn:microsoft.com/office/officeart/2005/8/layout/hList1"/>
    <dgm:cxn modelId="{1B24C49F-DFFC-4CBE-B3CA-A775902189FD}" type="presOf" srcId="{5BCDD802-8DD2-4087-B6C9-DB5A8CCA4FC0}" destId="{ABD244E4-CDD1-4EC5-B45A-90DA4B2DD2E8}" srcOrd="0" destOrd="0" presId="urn:microsoft.com/office/officeart/2005/8/layout/hList1"/>
    <dgm:cxn modelId="{A7F2DAA5-87DD-4604-901A-DDD36F0519B9}" srcId="{75F67D6B-3E0C-4B0A-806F-EDD73C14D97F}" destId="{517D9BA7-E7A9-4677-97BE-D9AD27142BE7}" srcOrd="0" destOrd="0" parTransId="{6336C652-1E67-42A3-BBFD-44CE3F852FA9}" sibTransId="{862556AC-66C5-4C70-9ACA-7EE64697E886}"/>
    <dgm:cxn modelId="{6EFC96A8-A492-4B78-9299-56E068BCD1B0}" srcId="{517D9BA7-E7A9-4677-97BE-D9AD27142BE7}" destId="{D827C3DF-B870-4557-8C68-7F6EFD13F565}" srcOrd="1" destOrd="0" parTransId="{C57055BF-B184-442C-A013-DDB7D358CB30}" sibTransId="{7F8A6B5B-8327-499F-B8F1-05617A211A01}"/>
    <dgm:cxn modelId="{E1BE89B5-AF68-4F41-A77F-A44D1A32F783}" type="presOf" srcId="{517D9BA7-E7A9-4677-97BE-D9AD27142BE7}" destId="{0C0E08F6-DB44-4379-A93D-967CE8170CAB}" srcOrd="0" destOrd="0" presId="urn:microsoft.com/office/officeart/2005/8/layout/hList1"/>
    <dgm:cxn modelId="{734238B9-7D12-4165-88B3-4F95B591DD0F}" srcId="{C043C784-AFA1-4983-A535-7BF97D5A755D}" destId="{7E05BFF0-20A0-4BBD-8DE7-F0DDCAD671B9}" srcOrd="0" destOrd="0" parTransId="{90CA8658-8031-41D9-8CB8-983DB23A3B26}" sibTransId="{CCB12FC6-6F0C-4CDD-9041-41089BF62237}"/>
    <dgm:cxn modelId="{23E0BDC1-5A12-4ED9-9DB9-7FB2F46A54E0}" srcId="{C28A5CD7-F0A9-4719-87CA-8F7EDF5B2E5D}" destId="{C043C784-AFA1-4983-A535-7BF97D5A755D}" srcOrd="0" destOrd="0" parTransId="{FDFFA44C-B5C8-4385-AAC6-AD34671AA412}" sibTransId="{8F879CFE-720D-4BD9-9FEE-D0AC646AA4B5}"/>
    <dgm:cxn modelId="{ECF4E9C5-E3DA-4BE7-B5E2-2CC31D2C6EF5}" type="presOf" srcId="{CBE84498-69B4-4295-964D-B35523AFB25F}" destId="{685A3040-57AF-4E62-8F50-495BFDF673DC}" srcOrd="0" destOrd="3" presId="urn:microsoft.com/office/officeart/2005/8/layout/hList1"/>
    <dgm:cxn modelId="{8835A4CA-F2BB-44BF-9210-65879DDD16F6}" type="presOf" srcId="{9971210F-935B-4EE4-A531-CC14E0E636B9}" destId="{31D33017-DE33-4587-9E3F-55539BE451FF}" srcOrd="0" destOrd="2" presId="urn:microsoft.com/office/officeart/2005/8/layout/hList1"/>
    <dgm:cxn modelId="{675FCFD3-6C58-44BE-B929-8B83D9876207}" type="presOf" srcId="{C043C784-AFA1-4983-A535-7BF97D5A755D}" destId="{685A3040-57AF-4E62-8F50-495BFDF673DC}" srcOrd="0" destOrd="0" presId="urn:microsoft.com/office/officeart/2005/8/layout/hList1"/>
    <dgm:cxn modelId="{BA0D88E3-3447-43A4-B10A-DAF0EA27A3A5}" srcId="{517D9BA7-E7A9-4677-97BE-D9AD27142BE7}" destId="{A84A79E6-14F9-4C93-934C-F80F6E7DDF92}" srcOrd="2" destOrd="0" parTransId="{6E4DC131-006A-4D49-9935-8E1B49E687BB}" sibTransId="{FDE2A894-8601-48C0-8EF6-21F1EAE2ACA0}"/>
    <dgm:cxn modelId="{BB771CE4-A317-4B09-B77B-798955E8FD4D}" type="presOf" srcId="{5BB0FBFF-9552-4063-9C6B-0330C04F95BD}" destId="{31D33017-DE33-4587-9E3F-55539BE451FF}" srcOrd="0" destOrd="0" presId="urn:microsoft.com/office/officeart/2005/8/layout/hList1"/>
    <dgm:cxn modelId="{5C93D7E8-C9A4-41F0-98E7-E1BFA2D900F4}" type="presOf" srcId="{2B299C3B-61BB-46F4-BE13-0468D4FD2C62}" destId="{31D33017-DE33-4587-9E3F-55539BE451FF}" srcOrd="0" destOrd="1" presId="urn:microsoft.com/office/officeart/2005/8/layout/hList1"/>
    <dgm:cxn modelId="{5C28CFF2-9A98-48F1-BE5A-73B48D519DAC}" srcId="{C28A5CD7-F0A9-4719-87CA-8F7EDF5B2E5D}" destId="{432886B5-49BD-45E6-97D8-7876377D1D7F}" srcOrd="1" destOrd="0" parTransId="{0DA69838-EA7D-44BE-B761-5F0E4B037AAA}" sibTransId="{BF2B3AB6-6525-4C3C-919E-8ACCF33C3CF9}"/>
    <dgm:cxn modelId="{A2A5FAF4-E03B-49D4-AE82-884D9C4E1E7C}" srcId="{432886B5-49BD-45E6-97D8-7876377D1D7F}" destId="{32A79C28-A166-4227-BD52-DFB7C1A01437}" srcOrd="1" destOrd="0" parTransId="{6D6B35F6-CE7A-4F1A-8DD3-6A08B07E2DAB}" sibTransId="{0F405566-6EA0-4118-9547-F76EA53EE87E}"/>
    <dgm:cxn modelId="{630C4FF6-97A3-4B3B-89E8-0BE1D3612741}" type="presOf" srcId="{7E05BFF0-20A0-4BBD-8DE7-F0DDCAD671B9}" destId="{685A3040-57AF-4E62-8F50-495BFDF673DC}" srcOrd="0" destOrd="1" presId="urn:microsoft.com/office/officeart/2005/8/layout/hList1"/>
    <dgm:cxn modelId="{E6F155FC-27AD-40BB-BB7D-D7A2A50C4909}" srcId="{75F67D6B-3E0C-4B0A-806F-EDD73C14D97F}" destId="{5BCDD802-8DD2-4087-B6C9-DB5A8CCA4FC0}" srcOrd="2" destOrd="0" parTransId="{911EA3B4-792D-4A5B-90F0-5ABABE40FFDB}" sibTransId="{294BA244-E986-47BF-8944-24C0897D869C}"/>
    <dgm:cxn modelId="{84941290-653A-4B01-8917-D20ECFDF1DA5}" type="presParOf" srcId="{7C7F1E16-E421-4917-AF8F-156DECA100E4}" destId="{59268049-C5C8-4FFE-915D-784413767594}" srcOrd="0" destOrd="0" presId="urn:microsoft.com/office/officeart/2005/8/layout/hList1"/>
    <dgm:cxn modelId="{2955F38C-FE53-4850-81F6-DD4C2B0DEF3E}" type="presParOf" srcId="{59268049-C5C8-4FFE-915D-784413767594}" destId="{0C0E08F6-DB44-4379-A93D-967CE8170CAB}" srcOrd="0" destOrd="0" presId="urn:microsoft.com/office/officeart/2005/8/layout/hList1"/>
    <dgm:cxn modelId="{67139308-119C-49D0-880B-34664493342F}" type="presParOf" srcId="{59268049-C5C8-4FFE-915D-784413767594}" destId="{9B697685-E26F-4F16-B0CA-B8027F9FA501}" srcOrd="1" destOrd="0" presId="urn:microsoft.com/office/officeart/2005/8/layout/hList1"/>
    <dgm:cxn modelId="{AC49D3EA-17EB-4EB2-9373-367909652F6D}" type="presParOf" srcId="{7C7F1E16-E421-4917-AF8F-156DECA100E4}" destId="{628CFBF8-B986-4A24-981B-1991B8880F3B}" srcOrd="1" destOrd="0" presId="urn:microsoft.com/office/officeart/2005/8/layout/hList1"/>
    <dgm:cxn modelId="{AEEE8650-F90B-4A67-8713-D898635541EB}" type="presParOf" srcId="{7C7F1E16-E421-4917-AF8F-156DECA100E4}" destId="{B1265C91-53BD-433D-9727-1393E4DF9103}" srcOrd="2" destOrd="0" presId="urn:microsoft.com/office/officeart/2005/8/layout/hList1"/>
    <dgm:cxn modelId="{48ED806A-9B68-4306-947C-C83BFCE3B47C}" type="presParOf" srcId="{B1265C91-53BD-433D-9727-1393E4DF9103}" destId="{7501505A-4154-4B51-BF8B-A0BBEDE7B03F}" srcOrd="0" destOrd="0" presId="urn:microsoft.com/office/officeart/2005/8/layout/hList1"/>
    <dgm:cxn modelId="{C219B346-4E50-4C17-A130-78814667DCB6}" type="presParOf" srcId="{B1265C91-53BD-433D-9727-1393E4DF9103}" destId="{685A3040-57AF-4E62-8F50-495BFDF673DC}" srcOrd="1" destOrd="0" presId="urn:microsoft.com/office/officeart/2005/8/layout/hList1"/>
    <dgm:cxn modelId="{4F1BD23D-0F00-4E0A-BD85-1545C89AB230}" type="presParOf" srcId="{7C7F1E16-E421-4917-AF8F-156DECA100E4}" destId="{90B785E5-5538-4411-844C-3AFC089AAAC3}" srcOrd="3" destOrd="0" presId="urn:microsoft.com/office/officeart/2005/8/layout/hList1"/>
    <dgm:cxn modelId="{589E8EBF-3AAD-43F9-8318-6280A4FFB740}" type="presParOf" srcId="{7C7F1E16-E421-4917-AF8F-156DECA100E4}" destId="{70927DFE-B37F-4E8F-814A-4DAC9D8D9FAA}" srcOrd="4" destOrd="0" presId="urn:microsoft.com/office/officeart/2005/8/layout/hList1"/>
    <dgm:cxn modelId="{3BE5206A-CA01-4733-BDD9-8FEA419581BA}" type="presParOf" srcId="{70927DFE-B37F-4E8F-814A-4DAC9D8D9FAA}" destId="{ABD244E4-CDD1-4EC5-B45A-90DA4B2DD2E8}" srcOrd="0" destOrd="0" presId="urn:microsoft.com/office/officeart/2005/8/layout/hList1"/>
    <dgm:cxn modelId="{2F12531B-CD53-4267-9C00-705AE3A3EE8D}" type="presParOf" srcId="{70927DFE-B37F-4E8F-814A-4DAC9D8D9FAA}" destId="{31D33017-DE33-4587-9E3F-55539BE451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E72B-6022-4354-870C-0EB91A86B5A2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Headmaster</a:t>
          </a:r>
          <a:endParaRPr lang="en-US" sz="2300" kern="1200"/>
        </a:p>
      </dsp:txBody>
      <dsp:txXfrm>
        <a:off x="22105" y="22105"/>
        <a:ext cx="7511741" cy="710494"/>
      </dsp:txXfrm>
    </dsp:sp>
    <dsp:sp modelId="{F5B92546-AFA6-4ECB-A452-80788F5DCB94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Debuty headmaster</a:t>
          </a:r>
          <a:endParaRPr lang="en-US" sz="2300" kern="1200"/>
        </a:p>
      </dsp:txBody>
      <dsp:txXfrm>
        <a:off x="650455" y="881630"/>
        <a:ext cx="7251309" cy="710494"/>
      </dsp:txXfrm>
    </dsp:sp>
    <dsp:sp modelId="{4E062D37-5B85-41E9-8F1F-00C92BB39989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Teachers</a:t>
          </a:r>
          <a:endParaRPr lang="en-US" sz="2300" kern="1200"/>
        </a:p>
      </dsp:txBody>
      <dsp:txXfrm>
        <a:off x="1278805" y="1741155"/>
        <a:ext cx="7251309" cy="710494"/>
      </dsp:txXfrm>
    </dsp:sp>
    <dsp:sp modelId="{B1B62D50-B721-4D5D-93D1-377A368CEDEE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School </a:t>
          </a:r>
          <a:r>
            <a:rPr lang="fi-FI" sz="2300" kern="1200" dirty="0" err="1"/>
            <a:t>assistants</a:t>
          </a:r>
          <a:endParaRPr lang="en-US" sz="2300" kern="1200" dirty="0"/>
        </a:p>
      </dsp:txBody>
      <dsp:txXfrm>
        <a:off x="1907155" y="2600680"/>
        <a:ext cx="7251309" cy="710494"/>
      </dsp:txXfrm>
    </dsp:sp>
    <dsp:sp modelId="{485695F0-984F-4154-823F-14D6E5A52DB3}">
      <dsp:nvSpPr>
        <dsp:cNvPr id="0" name=""/>
        <dsp:cNvSpPr/>
      </dsp:nvSpPr>
      <dsp:spPr>
        <a:xfrm>
          <a:off x="166448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 err="1"/>
            <a:t>Also</a:t>
          </a:r>
          <a:r>
            <a:rPr lang="fi-FI" sz="2300" kern="1200" dirty="0"/>
            <a:t>: </a:t>
          </a:r>
          <a:r>
            <a:rPr lang="fi-FI" sz="2300" kern="1200" dirty="0" err="1"/>
            <a:t>school</a:t>
          </a:r>
          <a:r>
            <a:rPr lang="fi-FI" sz="2300" kern="1200" dirty="0"/>
            <a:t> </a:t>
          </a:r>
          <a:r>
            <a:rPr lang="fi-FI" sz="2300" kern="1200" dirty="0" err="1"/>
            <a:t>nurse</a:t>
          </a:r>
          <a:r>
            <a:rPr lang="fi-FI" sz="2300" kern="1200" dirty="0"/>
            <a:t>, </a:t>
          </a:r>
          <a:r>
            <a:rPr lang="fi-FI" sz="2300" kern="1200" dirty="0" err="1"/>
            <a:t>school</a:t>
          </a:r>
          <a:r>
            <a:rPr lang="fi-FI" sz="2300" kern="1200" dirty="0"/>
            <a:t> </a:t>
          </a:r>
          <a:r>
            <a:rPr lang="fi-FI" sz="2300" kern="1200" dirty="0" err="1"/>
            <a:t>doctor</a:t>
          </a:r>
          <a:r>
            <a:rPr lang="fi-FI" sz="2300" kern="1200" dirty="0"/>
            <a:t>, </a:t>
          </a:r>
          <a:r>
            <a:rPr lang="fi-FI" sz="2300" kern="1200" dirty="0" err="1"/>
            <a:t>curator</a:t>
          </a:r>
          <a:r>
            <a:rPr lang="fi-FI" sz="2300" kern="1200" dirty="0"/>
            <a:t> and </a:t>
          </a:r>
          <a:r>
            <a:rPr lang="fi-FI" sz="2300" kern="1200" dirty="0" err="1"/>
            <a:t>psychologist</a:t>
          </a:r>
          <a:endParaRPr lang="en-US" sz="2300" kern="1200" dirty="0"/>
        </a:p>
      </dsp:txBody>
      <dsp:txXfrm>
        <a:off x="188553" y="3460205"/>
        <a:ext cx="7251309" cy="710494"/>
      </dsp:txXfrm>
    </dsp:sp>
    <dsp:sp modelId="{E1FF0D29-F2A2-4173-92FB-7B861E38E5D0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C9506828-8D25-4BF7-85A4-E6334B18C409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1FB408F9-EA04-445D-AD7F-374FADFA1700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3CDB2FE6-93C2-4C4A-9EA9-EA65BAEDA88B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998-33B6-4B7E-88F9-8F906B1A1666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5B1A7-8808-4BB9-BB73-22092AFA5FBE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636BB-529D-472C-AA49-3992794B4BA3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500" kern="1200"/>
            <a:t>Upper secondary school</a:t>
          </a:r>
          <a:endParaRPr lang="en-US" sz="2500" kern="1200"/>
        </a:p>
      </dsp:txBody>
      <dsp:txXfrm>
        <a:off x="1548914" y="3176402"/>
        <a:ext cx="3600000" cy="720000"/>
      </dsp:txXfrm>
    </dsp:sp>
    <dsp:sp modelId="{2377E9BD-0DFE-444B-B2EF-7F793A52717B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E4006-5731-4783-ADFA-2AD44DAC8A53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F234A-8BD9-4033-9B72-7A092D473A66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500" kern="1200"/>
            <a:t>Vocational school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E20F2-4EBD-4993-9C2D-A4612DF0300C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B0F00B47-2A1A-49E5-A8F3-8DC060E1F351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Admission requirement: completion of comprehensive school</a:t>
          </a:r>
          <a:endParaRPr lang="en-US" sz="1900" kern="1200"/>
        </a:p>
      </dsp:txBody>
      <dsp:txXfrm>
        <a:off x="105624" y="1502"/>
        <a:ext cx="2511156" cy="1506693"/>
      </dsp:txXfrm>
    </dsp:sp>
    <dsp:sp modelId="{6733B59A-FFB5-4039-84D6-456AF85FC09D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39227E14-A29F-40CB-A4FE-0FCF187BF2C2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Selection: previous study record</a:t>
          </a:r>
          <a:endParaRPr lang="en-US" sz="1900" kern="1200"/>
        </a:p>
      </dsp:txBody>
      <dsp:txXfrm>
        <a:off x="3194346" y="1502"/>
        <a:ext cx="2511156" cy="1506693"/>
      </dsp:txXfrm>
    </dsp:sp>
    <dsp:sp modelId="{C628B161-D835-4DB0-A19E-7FBD0CD05501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6F93336C-2F23-498E-BDC6-CD752B03F79A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Progress in studies is individual</a:t>
          </a:r>
          <a:endParaRPr lang="en-US" sz="1900" kern="1200"/>
        </a:p>
      </dsp:txBody>
      <dsp:txXfrm>
        <a:off x="105624" y="2085762"/>
        <a:ext cx="2511156" cy="1506693"/>
      </dsp:txXfrm>
    </dsp:sp>
    <dsp:sp modelId="{786A0A1F-9BBC-46E3-AF42-BA9AB4D4D01C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0C6940DC-1EE0-43B1-AAAE-8241BDDA96B5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Syllabus planned for three years (2-4 years)</a:t>
          </a:r>
          <a:endParaRPr lang="en-US" sz="1900" kern="1200"/>
        </a:p>
      </dsp:txBody>
      <dsp:txXfrm>
        <a:off x="3194346" y="2085762"/>
        <a:ext cx="2511156" cy="1506693"/>
      </dsp:txXfrm>
    </dsp:sp>
    <dsp:sp modelId="{D2F30FCA-2CCA-456B-815C-8EA7A75E6AFE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D0C5AD3B-3C1F-459C-A501-C799A541F2A4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Students are usually 16-19 years</a:t>
          </a:r>
          <a:endParaRPr lang="en-US" sz="1900" kern="1200"/>
        </a:p>
      </dsp:txBody>
      <dsp:txXfrm>
        <a:off x="105624" y="4170022"/>
        <a:ext cx="2511156" cy="1506693"/>
      </dsp:txXfrm>
    </dsp:sp>
    <dsp:sp modelId="{41C5CE85-B512-436B-937A-15DC65EDE2A4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More than half of each age group complete upper secondary school</a:t>
          </a:r>
          <a:endParaRPr lang="en-US" sz="1900" kern="1200"/>
        </a:p>
      </dsp:txBody>
      <dsp:txXfrm>
        <a:off x="3194346" y="4170022"/>
        <a:ext cx="2511156" cy="1506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4405D-D7C8-42FD-A87E-E38136B0A791}">
      <dsp:nvSpPr>
        <dsp:cNvPr id="0" name=""/>
        <dsp:cNvSpPr/>
      </dsp:nvSpPr>
      <dsp:spPr>
        <a:xfrm>
          <a:off x="1283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Every</a:t>
          </a:r>
          <a:r>
            <a:rPr lang="fi-FI" sz="2400" kern="1200" dirty="0"/>
            <a:t> </a:t>
          </a:r>
          <a:r>
            <a:rPr lang="fi-FI" sz="2400" kern="1200" dirty="0" err="1"/>
            <a:t>pupil</a:t>
          </a:r>
          <a:r>
            <a:rPr lang="fi-FI" sz="2400" kern="1200" dirty="0"/>
            <a:t> </a:t>
          </a:r>
          <a:r>
            <a:rPr lang="fi-FI" sz="2400" kern="1200" dirty="0" err="1"/>
            <a:t>has</a:t>
          </a:r>
          <a:r>
            <a:rPr lang="fi-FI" sz="2400" kern="1200" dirty="0"/>
            <a:t> </a:t>
          </a:r>
          <a:r>
            <a:rPr lang="fi-FI" sz="2400" kern="1200" dirty="0" err="1"/>
            <a:t>the</a:t>
          </a:r>
          <a:r>
            <a:rPr lang="fi-FI" sz="2400" kern="1200" dirty="0"/>
            <a:t> </a:t>
          </a:r>
          <a:r>
            <a:rPr lang="fi-FI" sz="2400" kern="1200" dirty="0" err="1"/>
            <a:t>right</a:t>
          </a:r>
          <a:r>
            <a:rPr lang="fi-FI" sz="2400" kern="1200" dirty="0"/>
            <a:t> to go to </a:t>
          </a:r>
          <a:r>
            <a:rPr lang="fi-FI" sz="2400" kern="1200" dirty="0" err="1"/>
            <a:t>the</a:t>
          </a:r>
          <a:r>
            <a:rPr lang="fi-FI" sz="2400" kern="1200" dirty="0"/>
            <a:t> </a:t>
          </a:r>
          <a:r>
            <a:rPr lang="fi-FI" sz="2400" kern="1200" dirty="0" err="1"/>
            <a:t>nearest</a:t>
          </a:r>
          <a:r>
            <a:rPr lang="fi-FI" sz="2400" kern="1200" dirty="0"/>
            <a:t> </a:t>
          </a:r>
          <a:r>
            <a:rPr lang="fi-FI" sz="2400" kern="1200" dirty="0" err="1"/>
            <a:t>school</a:t>
          </a:r>
          <a:endParaRPr lang="en-US" sz="2400" kern="1200" dirty="0"/>
        </a:p>
      </dsp:txBody>
      <dsp:txXfrm>
        <a:off x="45271" y="1267495"/>
        <a:ext cx="2915747" cy="1413885"/>
      </dsp:txXfrm>
    </dsp:sp>
    <dsp:sp modelId="{4C73ED95-0116-443C-8312-4301569255C4}">
      <dsp:nvSpPr>
        <dsp:cNvPr id="0" name=""/>
        <dsp:cNvSpPr/>
      </dsp:nvSpPr>
      <dsp:spPr>
        <a:xfrm>
          <a:off x="3755938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Most of the schools have one or two special classes</a:t>
          </a:r>
          <a:endParaRPr lang="en-US" sz="2400" kern="1200"/>
        </a:p>
      </dsp:txBody>
      <dsp:txXfrm>
        <a:off x="3799926" y="1267495"/>
        <a:ext cx="2915747" cy="1413885"/>
      </dsp:txXfrm>
    </dsp:sp>
    <dsp:sp modelId="{6DEA43E6-3A89-4A6D-B6E2-97B8C302E3D2}">
      <dsp:nvSpPr>
        <dsp:cNvPr id="0" name=""/>
        <dsp:cNvSpPr/>
      </dsp:nvSpPr>
      <dsp:spPr>
        <a:xfrm>
          <a:off x="7510592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Special</a:t>
          </a:r>
          <a:r>
            <a:rPr lang="fi-FI" sz="2400" kern="1200" dirty="0"/>
            <a:t> </a:t>
          </a:r>
          <a:r>
            <a:rPr lang="fi-FI" sz="2400" kern="1200" dirty="0" err="1"/>
            <a:t>support</a:t>
          </a:r>
          <a:r>
            <a:rPr lang="fi-FI" sz="2400" kern="1200" dirty="0"/>
            <a:t> </a:t>
          </a:r>
          <a:r>
            <a:rPr lang="fi-FI" sz="2400" kern="1200" dirty="0" err="1"/>
            <a:t>pupils</a:t>
          </a:r>
          <a:r>
            <a:rPr lang="fi-FI" sz="2400" kern="1200" dirty="0"/>
            <a:t> </a:t>
          </a:r>
          <a:r>
            <a:rPr lang="fi-FI" sz="2400" kern="1200" dirty="0" err="1"/>
            <a:t>can</a:t>
          </a:r>
          <a:r>
            <a:rPr lang="fi-FI" sz="2400" kern="1200" dirty="0"/>
            <a:t> </a:t>
          </a:r>
          <a:r>
            <a:rPr lang="fi-FI" sz="2400" kern="1200" dirty="0" err="1"/>
            <a:t>also</a:t>
          </a:r>
          <a:r>
            <a:rPr lang="fi-FI" sz="2400" kern="1200" dirty="0"/>
            <a:t> </a:t>
          </a:r>
          <a:r>
            <a:rPr lang="fi-FI" sz="2400" kern="1200" dirty="0" err="1"/>
            <a:t>study</a:t>
          </a:r>
          <a:r>
            <a:rPr lang="fi-FI" sz="2400" kern="1200" dirty="0"/>
            <a:t> in </a:t>
          </a:r>
          <a:r>
            <a:rPr lang="fi-FI" sz="2400" kern="1200" dirty="0" err="1"/>
            <a:t>mainstreem</a:t>
          </a:r>
          <a:r>
            <a:rPr lang="fi-FI" sz="2400" kern="1200" dirty="0"/>
            <a:t> </a:t>
          </a:r>
          <a:r>
            <a:rPr lang="fi-FI" sz="2400" kern="1200" dirty="0" err="1"/>
            <a:t>classes</a:t>
          </a:r>
          <a:endParaRPr lang="en-US" sz="2400" kern="1200" dirty="0"/>
        </a:p>
      </dsp:txBody>
      <dsp:txXfrm>
        <a:off x="7554580" y="1267495"/>
        <a:ext cx="2915747" cy="1413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08F6-DB44-4379-A93D-967CE8170CAB}">
      <dsp:nvSpPr>
        <dsp:cNvPr id="0" name=""/>
        <dsp:cNvSpPr/>
      </dsp:nvSpPr>
      <dsp:spPr>
        <a:xfrm>
          <a:off x="3286" y="130033"/>
          <a:ext cx="3203971" cy="6848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Students with developmental language disorder </a:t>
          </a:r>
          <a:endParaRPr lang="en-US" sz="1900" kern="1200"/>
        </a:p>
      </dsp:txBody>
      <dsp:txXfrm>
        <a:off x="3286" y="130033"/>
        <a:ext cx="3203971" cy="684897"/>
      </dsp:txXfrm>
    </dsp:sp>
    <dsp:sp modelId="{9B697685-E26F-4F16-B0CA-B8027F9FA501}">
      <dsp:nvSpPr>
        <dsp:cNvPr id="0" name=""/>
        <dsp:cNvSpPr/>
      </dsp:nvSpPr>
      <dsp:spPr>
        <a:xfrm>
          <a:off x="3286" y="814931"/>
          <a:ext cx="3203971" cy="34063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 err="1"/>
            <a:t>Two</a:t>
          </a:r>
          <a:r>
            <a:rPr lang="fi-FI" sz="1900" kern="1200" dirty="0"/>
            <a:t> </a:t>
          </a:r>
          <a:r>
            <a:rPr lang="fi-FI" sz="1900" kern="1200" dirty="0" err="1"/>
            <a:t>schools</a:t>
          </a:r>
          <a:r>
            <a:rPr lang="fi-FI" sz="1900" kern="1200" dirty="0"/>
            <a:t>: Haapaniemi and Pyörö, </a:t>
          </a:r>
          <a:r>
            <a:rPr lang="fi-FI" sz="1900" kern="1200" dirty="0" err="1"/>
            <a:t>eight</a:t>
          </a:r>
          <a:r>
            <a:rPr lang="fi-FI" sz="1900" kern="1200" dirty="0"/>
            <a:t> </a:t>
          </a:r>
          <a:r>
            <a:rPr lang="fi-FI" sz="1900" kern="1200" dirty="0" err="1"/>
            <a:t>classes</a:t>
          </a:r>
          <a:r>
            <a:rPr lang="fi-FI" sz="1900" kern="1200" dirty="0"/>
            <a:t>, 64 </a:t>
          </a:r>
          <a:r>
            <a:rPr lang="fi-FI" sz="1900" kern="1200" dirty="0" err="1"/>
            <a:t>student</a:t>
          </a:r>
          <a:r>
            <a:rPr lang="fi-FI" sz="1900" kern="1200" dirty="0"/>
            <a:t> </a:t>
          </a:r>
          <a:r>
            <a:rPr lang="fi-FI" sz="1900" kern="1200" dirty="0" err="1"/>
            <a:t>places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Teacher, 1 assistant and 8 student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Grades 1-6</a:t>
          </a:r>
        </a:p>
      </dsp:txBody>
      <dsp:txXfrm>
        <a:off x="3286" y="814931"/>
        <a:ext cx="3203971" cy="3406373"/>
      </dsp:txXfrm>
    </dsp:sp>
    <dsp:sp modelId="{7501505A-4154-4B51-BF8B-A0BBEDE7B03F}">
      <dsp:nvSpPr>
        <dsp:cNvPr id="0" name=""/>
        <dsp:cNvSpPr/>
      </dsp:nvSpPr>
      <dsp:spPr>
        <a:xfrm>
          <a:off x="3655814" y="130033"/>
          <a:ext cx="3203971" cy="684897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Students with intellectual disability</a:t>
          </a:r>
          <a:endParaRPr lang="en-US" sz="1900" kern="1200"/>
        </a:p>
      </dsp:txBody>
      <dsp:txXfrm>
        <a:off x="3655814" y="130033"/>
        <a:ext cx="3203971" cy="684897"/>
      </dsp:txXfrm>
    </dsp:sp>
    <dsp:sp modelId="{685A3040-57AF-4E62-8F50-495BFDF673DC}">
      <dsp:nvSpPr>
        <dsp:cNvPr id="0" name=""/>
        <dsp:cNvSpPr/>
      </dsp:nvSpPr>
      <dsp:spPr>
        <a:xfrm>
          <a:off x="3655814" y="814931"/>
          <a:ext cx="3203971" cy="340637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 err="1"/>
            <a:t>Two</a:t>
          </a:r>
          <a:r>
            <a:rPr lang="fi-FI" sz="1900" kern="1200" dirty="0"/>
            <a:t> </a:t>
          </a:r>
          <a:r>
            <a:rPr lang="fi-FI" sz="1900" kern="1200" dirty="0" err="1"/>
            <a:t>schools</a:t>
          </a:r>
          <a:r>
            <a:rPr lang="fi-FI" sz="1900" kern="1200" dirty="0"/>
            <a:t>: Kalevala and Martti Ahtisaari, 12 </a:t>
          </a:r>
          <a:r>
            <a:rPr lang="fi-FI" sz="1900" kern="1200" dirty="0" err="1"/>
            <a:t>classes</a:t>
          </a:r>
          <a:r>
            <a:rPr lang="fi-FI" sz="1900" kern="1200" dirty="0"/>
            <a:t> (96 </a:t>
          </a:r>
          <a:r>
            <a:rPr lang="fi-FI" sz="1900" kern="1200" dirty="0" err="1"/>
            <a:t>student</a:t>
          </a:r>
          <a:r>
            <a:rPr lang="fi-FI" sz="1900" kern="1200" dirty="0"/>
            <a:t> </a:t>
          </a:r>
          <a:r>
            <a:rPr lang="fi-FI" sz="1900" kern="1200" dirty="0" err="1"/>
            <a:t>places</a:t>
          </a:r>
          <a:r>
            <a:rPr lang="fi-FI" sz="1900" kern="1200" dirty="0"/>
            <a:t>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Teacher, 2-5 </a:t>
          </a:r>
          <a:r>
            <a:rPr lang="en-US" sz="1900" kern="1200" dirty="0" err="1"/>
            <a:t>assistents</a:t>
          </a:r>
          <a:r>
            <a:rPr lang="en-US" sz="1900" kern="1200" dirty="0"/>
            <a:t>, 8 students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One </a:t>
          </a:r>
          <a:r>
            <a:rPr lang="fi-FI" sz="1900" kern="1200" dirty="0" err="1"/>
            <a:t>totally</a:t>
          </a:r>
          <a:r>
            <a:rPr lang="fi-FI" sz="1900" kern="1200" dirty="0"/>
            <a:t> </a:t>
          </a:r>
          <a:r>
            <a:rPr lang="fi-FI" sz="1900" kern="1200" dirty="0" err="1"/>
            <a:t>special</a:t>
          </a:r>
          <a:r>
            <a:rPr lang="fi-FI" sz="1900" kern="1200" dirty="0"/>
            <a:t> </a:t>
          </a:r>
          <a:r>
            <a:rPr lang="fi-FI" sz="1900" kern="1200" dirty="0" err="1"/>
            <a:t>school</a:t>
          </a:r>
          <a:r>
            <a:rPr lang="fi-FI" sz="1900" kern="1200" dirty="0"/>
            <a:t> Paloaho, </a:t>
          </a:r>
          <a:r>
            <a:rPr lang="fi-FI" sz="1900" kern="1200" dirty="0" err="1"/>
            <a:t>four</a:t>
          </a:r>
          <a:r>
            <a:rPr lang="fi-FI" sz="1900" kern="1200" dirty="0"/>
            <a:t> </a:t>
          </a:r>
          <a:r>
            <a:rPr lang="fi-FI" sz="1900" kern="1200" dirty="0" err="1"/>
            <a:t>classes</a:t>
          </a:r>
          <a:r>
            <a:rPr lang="fi-FI" sz="1900" kern="1200" dirty="0"/>
            <a:t> (24 </a:t>
          </a:r>
          <a:r>
            <a:rPr lang="fi-FI" sz="1900" kern="1200" dirty="0" err="1"/>
            <a:t>student</a:t>
          </a:r>
          <a:r>
            <a:rPr lang="fi-FI" sz="1900" kern="1200" dirty="0"/>
            <a:t> </a:t>
          </a:r>
          <a:r>
            <a:rPr lang="fi-FI" sz="1900" kern="1200" dirty="0" err="1"/>
            <a:t>places</a:t>
          </a:r>
          <a:r>
            <a:rPr lang="fi-FI" sz="1900" kern="1200" dirty="0"/>
            <a:t>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Teacher, 4-5 </a:t>
          </a:r>
          <a:r>
            <a:rPr lang="en-US" sz="1900" kern="1200" dirty="0" err="1"/>
            <a:t>assistents</a:t>
          </a:r>
          <a:r>
            <a:rPr lang="en-US" sz="1900" kern="1200" dirty="0"/>
            <a:t>, 6 students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Grades 1-9</a:t>
          </a:r>
        </a:p>
      </dsp:txBody>
      <dsp:txXfrm>
        <a:off x="3655814" y="814931"/>
        <a:ext cx="3203971" cy="3406373"/>
      </dsp:txXfrm>
    </dsp:sp>
    <dsp:sp modelId="{ABD244E4-CDD1-4EC5-B45A-90DA4B2DD2E8}">
      <dsp:nvSpPr>
        <dsp:cNvPr id="0" name=""/>
        <dsp:cNvSpPr/>
      </dsp:nvSpPr>
      <dsp:spPr>
        <a:xfrm>
          <a:off x="7308342" y="130033"/>
          <a:ext cx="3203971" cy="68489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/>
            <a:t>Students</a:t>
          </a:r>
          <a:r>
            <a:rPr lang="fi-FI" sz="1900" kern="1200" dirty="0"/>
            <a:t> </a:t>
          </a:r>
          <a:r>
            <a:rPr lang="fi-FI" sz="1900" kern="1200" dirty="0" err="1"/>
            <a:t>with</a:t>
          </a:r>
          <a:r>
            <a:rPr lang="fi-FI" sz="1900" kern="1200" dirty="0"/>
            <a:t> </a:t>
          </a:r>
          <a:r>
            <a:rPr lang="fi-FI" sz="1900" kern="1200" dirty="0" err="1"/>
            <a:t>psychological</a:t>
          </a:r>
          <a:r>
            <a:rPr lang="fi-FI" sz="1900" kern="1200" dirty="0"/>
            <a:t> and </a:t>
          </a:r>
          <a:r>
            <a:rPr lang="fi-FI" sz="1900" kern="1200" dirty="0" err="1"/>
            <a:t>behavioral</a:t>
          </a:r>
          <a:r>
            <a:rPr lang="fi-FI" sz="1900" kern="1200" dirty="0"/>
            <a:t> </a:t>
          </a:r>
          <a:r>
            <a:rPr lang="fi-FI" sz="1900" kern="1200" dirty="0" err="1"/>
            <a:t>challenges</a:t>
          </a:r>
          <a:endParaRPr lang="en-US" sz="1900" kern="1200" dirty="0"/>
        </a:p>
      </dsp:txBody>
      <dsp:txXfrm>
        <a:off x="7308342" y="130033"/>
        <a:ext cx="3203971" cy="684897"/>
      </dsp:txXfrm>
    </dsp:sp>
    <dsp:sp modelId="{31D33017-DE33-4587-9E3F-55539BE451FF}">
      <dsp:nvSpPr>
        <dsp:cNvPr id="0" name=""/>
        <dsp:cNvSpPr/>
      </dsp:nvSpPr>
      <dsp:spPr>
        <a:xfrm>
          <a:off x="7308342" y="814931"/>
          <a:ext cx="3203971" cy="340637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 err="1"/>
            <a:t>two</a:t>
          </a:r>
          <a:r>
            <a:rPr lang="fi-FI" sz="1900" kern="1200" dirty="0"/>
            <a:t> </a:t>
          </a:r>
          <a:r>
            <a:rPr lang="fi-FI" sz="1900" kern="1200" dirty="0" err="1"/>
            <a:t>schools</a:t>
          </a:r>
          <a:r>
            <a:rPr lang="fi-FI" sz="1900" kern="1200" dirty="0"/>
            <a:t>: Snellman and </a:t>
          </a:r>
          <a:r>
            <a:rPr lang="fi-FI" sz="1900" kern="1200" dirty="0" err="1"/>
            <a:t>Jynkkä</a:t>
          </a:r>
          <a:r>
            <a:rPr lang="fi-FI" sz="1900" kern="1200" dirty="0"/>
            <a:t>, 6 </a:t>
          </a:r>
          <a:r>
            <a:rPr lang="fi-FI" sz="1900" kern="1200" dirty="0" err="1"/>
            <a:t>classes</a:t>
          </a:r>
          <a:r>
            <a:rPr lang="fi-FI" sz="1900" kern="1200" dirty="0"/>
            <a:t> (48 </a:t>
          </a:r>
          <a:r>
            <a:rPr lang="fi-FI" sz="1900" kern="1200" dirty="0" err="1"/>
            <a:t>student</a:t>
          </a:r>
          <a:r>
            <a:rPr lang="fi-FI" sz="1900" kern="1200" dirty="0"/>
            <a:t> </a:t>
          </a:r>
          <a:r>
            <a:rPr lang="fi-FI" sz="1900" kern="1200" dirty="0" err="1"/>
            <a:t>places</a:t>
          </a:r>
          <a:r>
            <a:rPr lang="fi-FI" sz="1900" kern="1200" dirty="0"/>
            <a:t>)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Teacher two </a:t>
          </a:r>
          <a:r>
            <a:rPr lang="en-US" sz="1900" kern="1200" dirty="0" err="1"/>
            <a:t>assistents</a:t>
          </a:r>
          <a:r>
            <a:rPr lang="en-US" sz="1900" kern="1200" dirty="0"/>
            <a:t> and 6 students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Grades 1-6</a:t>
          </a:r>
        </a:p>
      </dsp:txBody>
      <dsp:txXfrm>
        <a:off x="7308342" y="814931"/>
        <a:ext cx="3203971" cy="340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14D8BC-19CE-EE9F-63BB-744C18ED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30E7E0-3B5D-4C2E-BABD-4EB08E36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5CA8B9-E855-C622-B22A-4C3EBE6F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AFC480-E6B1-5160-BD5C-C12BF7FE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1A4B88-EE69-AF76-21A1-AEABCFF1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2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D907B-F93C-174D-119D-B8976D96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111324-5906-04B1-8583-FD79D8CDC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7AD66D-3D99-77E3-683F-F7E0897D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BCD903-B5E5-B1A3-B67A-EB4B38AD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D8581C-9E74-D913-9EA8-A6FB52C1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18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46D2AB-C212-E73A-7500-1E97FA66F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E9F459-2C24-D2D0-B9A4-43022A206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FC933E-B428-C6DE-9B16-424EAB49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2D1B68-EB3C-2F28-8CDB-818CEE24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05AEFE-AD1A-C952-219F-634E0B4F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0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7FF51-3E15-3C57-7A21-7B7094D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D1229E-CC94-227A-9765-B0B346ACF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C25DBF-62CA-9A0A-2C03-E7E6B2A8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8FED6C-1302-5BB1-B4A0-E7F3F9D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DFF9D2-B192-301C-FBDF-1198C912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9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3D429-4CEE-A251-4522-3F70EFBF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5C07E-32A0-B43F-7D76-3E3BC3E66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14493D-F700-1C0F-105A-259B491B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54A4E-A5A9-CA7A-097E-6AC51614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5BF909-7440-161A-E2FA-E429519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9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66AF0-009F-124B-D402-504B749D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7DFB90-8E38-6134-3BD3-0DE759AF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35B3DD-75A7-8A1C-FBE4-8D163A23A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E84214-43C3-5598-F67C-6CF23E55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39F4B5-4863-49DC-C294-AE0C45F4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052704-555A-1EA9-6BB4-00D1A3A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2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13365-B0ED-60B9-F65C-1882E559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86FE04-0629-76FC-ED4C-36D8B9C57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18DD66-9684-448B-2139-EE51FF470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8208DBA-9BB9-958F-1AAF-89852B8F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836626-287A-A554-9136-211C4B7B3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F1E2918-C3B7-6EBD-60AE-0EA55071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AECB2BA-FDAD-F442-8B2A-E52B7DE0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F4E393-529D-3F19-CDB0-7D833EAD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06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A1579-CB9F-5020-C31E-C157A45A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25CCDF-9ECA-7EA9-6C3B-562411A5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A1C823-D91D-EC93-1926-3D03FD54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48FBD8-5F30-A989-E0C7-BDCB323E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2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173852-0665-60BE-4AAA-4E19BF9C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346766-163F-8C9D-56F8-DA5350C1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D37696-8EE4-DBCB-A51D-771903BA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57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D7A4F8-E629-C77E-A9B1-EB28715C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CF7F42-6109-FD7A-8A0E-5DBFB32C1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2D3199-666D-A459-F9E7-937CCD2B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C1030B-523E-7D89-2380-0542F648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D5F51AD-6700-04B7-F7F9-7C03EB51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6CC0B0-F2AC-20A9-7B24-53455449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3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98D20-8D17-1088-6D40-B6B642C0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C8545E-121F-5283-F6C4-9F94D784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B8332A-54C3-C664-A3FD-BA40EBDD8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1FCACC-A528-09E7-8CB1-0C23E671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4DB366-5080-50CB-7803-C5BB558B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31CB0E-FF12-52DD-DF2D-5CBC9F01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0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188745-CA16-4B50-EF7B-AB42EB30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6FFCCE-BC66-19C7-1D01-FDE78D20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0669C5-1302-DCA2-95FC-936DE7F23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788C-9151-42F3-8AE4-3C9124A6AD5D}" type="datetimeFigureOut">
              <a:rPr lang="fi-FI" smtClean="0"/>
              <a:t>28.2.2025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7B067-A795-D4FB-AA1F-C4ED2888C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A2C967-4124-C1D9-D340-7771CD70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B074-8FAB-43EF-BE85-12A1F1F3E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3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suomi-suomen-lippu-siniristilippu-100850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aakkoset-englantilainen-kaakelit-kasitteellinen-25641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keancient/2673827119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lippu, piha-, taivas, seiväs&#10;&#10;Kuvaus luotu automaattisesti">
            <a:extLst>
              <a:ext uri="{FF2B5EF4-FFF2-40B4-BE49-F238E27FC236}">
                <a16:creationId xmlns:a16="http://schemas.microsoft.com/office/drawing/2014/main" id="{B28FB014-FAFE-4932-2CBB-1BF86795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18" t="6011" b="3080"/>
          <a:stretch/>
        </p:blipFill>
        <p:spPr>
          <a:xfrm>
            <a:off x="20" y="9949"/>
            <a:ext cx="8668492" cy="6857990"/>
          </a:xfrm>
          <a:prstGeom prst="rect">
            <a:avLst/>
          </a:prstGeom>
        </p:spPr>
      </p:pic>
      <p:sp>
        <p:nvSpPr>
          <p:cNvPr id="69" name="Rectangle 6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A18B1D-3A93-2EF1-4480-A3C9618B2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FINNISH EDUCATION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3E19CF-70E6-5F00-45AD-3B1376DC6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fi-FI" sz="2000" dirty="0"/>
          </a:p>
          <a:p>
            <a:pPr algn="l"/>
            <a:r>
              <a:rPr lang="fi-FI" sz="2000" dirty="0"/>
              <a:t>            Krista Tarkiainen 17.2.2025</a:t>
            </a: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AA7FD59-9E22-0378-0E4C-7B738198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66" y="5930201"/>
            <a:ext cx="2901042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F80478-B68E-34BF-5B37-CA19AF28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Matriculation exam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84D2E6-4483-2433-A584-10DB119B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i-FI" sz="1900" dirty="0"/>
              <a:t>At </a:t>
            </a:r>
            <a:r>
              <a:rPr lang="fi-FI" sz="1900" dirty="0" err="1"/>
              <a:t>least</a:t>
            </a:r>
            <a:r>
              <a:rPr lang="fi-FI" sz="1900" dirty="0"/>
              <a:t> </a:t>
            </a:r>
            <a:r>
              <a:rPr lang="fi-FI" sz="1900" dirty="0" err="1"/>
              <a:t>four</a:t>
            </a:r>
            <a:r>
              <a:rPr lang="fi-FI" sz="1900" dirty="0"/>
              <a:t> </a:t>
            </a:r>
            <a:r>
              <a:rPr lang="fi-FI" sz="1900" dirty="0" err="1"/>
              <a:t>tests</a:t>
            </a:r>
            <a:r>
              <a:rPr lang="fi-FI" sz="1900" dirty="0"/>
              <a:t>:</a:t>
            </a:r>
          </a:p>
          <a:p>
            <a:pPr lvl="1"/>
            <a:r>
              <a:rPr lang="fi-FI" sz="1900" dirty="0" err="1"/>
              <a:t>Mother</a:t>
            </a:r>
            <a:r>
              <a:rPr lang="fi-FI" sz="1900" dirty="0"/>
              <a:t> </a:t>
            </a:r>
            <a:r>
              <a:rPr lang="fi-FI" sz="1900" dirty="0" err="1"/>
              <a:t>tongue</a:t>
            </a:r>
            <a:endParaRPr lang="fi-FI" sz="1900" dirty="0"/>
          </a:p>
          <a:p>
            <a:pPr lvl="1"/>
            <a:r>
              <a:rPr lang="fi-FI" sz="1900" dirty="0"/>
              <a:t>Three of </a:t>
            </a:r>
            <a:r>
              <a:rPr lang="fi-FI" sz="1900" dirty="0" err="1"/>
              <a:t>these</a:t>
            </a:r>
            <a:r>
              <a:rPr lang="fi-FI" sz="1900" dirty="0"/>
              <a:t>:</a:t>
            </a:r>
          </a:p>
          <a:p>
            <a:pPr lvl="2"/>
            <a:r>
              <a:rPr lang="fi-FI" sz="1900" dirty="0" err="1"/>
              <a:t>Swedish</a:t>
            </a:r>
            <a:r>
              <a:rPr lang="fi-FI" sz="1900" dirty="0"/>
              <a:t>, </a:t>
            </a:r>
            <a:r>
              <a:rPr lang="fi-FI" sz="1900" dirty="0" err="1"/>
              <a:t>Foreign</a:t>
            </a:r>
            <a:r>
              <a:rPr lang="fi-FI" sz="1900" dirty="0"/>
              <a:t> </a:t>
            </a:r>
            <a:r>
              <a:rPr lang="fi-FI" sz="1900" dirty="0" err="1"/>
              <a:t>language</a:t>
            </a:r>
            <a:r>
              <a:rPr lang="fi-FI" sz="1900" dirty="0"/>
              <a:t>, </a:t>
            </a:r>
            <a:r>
              <a:rPr lang="fi-FI" sz="1900" dirty="0" err="1"/>
              <a:t>Mathematics</a:t>
            </a:r>
            <a:r>
              <a:rPr lang="fi-FI" sz="1900" dirty="0"/>
              <a:t> and </a:t>
            </a:r>
            <a:r>
              <a:rPr lang="fi-FI" sz="1900" dirty="0" err="1"/>
              <a:t>one</a:t>
            </a:r>
            <a:r>
              <a:rPr lang="fi-FI" sz="1900" dirty="0"/>
              <a:t> </a:t>
            </a:r>
            <a:r>
              <a:rPr lang="fi-FI" sz="1900" dirty="0" err="1"/>
              <a:t>test</a:t>
            </a:r>
            <a:r>
              <a:rPr lang="fi-FI" sz="1900" dirty="0"/>
              <a:t> in </a:t>
            </a:r>
            <a:r>
              <a:rPr lang="fi-FI" sz="1900" dirty="0" err="1"/>
              <a:t>the</a:t>
            </a:r>
            <a:r>
              <a:rPr lang="fi-FI" sz="1900" dirty="0"/>
              <a:t> General </a:t>
            </a:r>
            <a:r>
              <a:rPr lang="fi-FI" sz="1900" dirty="0" err="1"/>
              <a:t>studies</a:t>
            </a:r>
            <a:r>
              <a:rPr lang="fi-FI" sz="1900" dirty="0"/>
              <a:t> </a:t>
            </a:r>
            <a:r>
              <a:rPr lang="fi-FI" sz="1900" dirty="0" err="1"/>
              <a:t>battery</a:t>
            </a:r>
            <a:r>
              <a:rPr lang="fi-FI" sz="1900" dirty="0"/>
              <a:t> of </a:t>
            </a:r>
            <a:r>
              <a:rPr lang="fi-FI" sz="1900" dirty="0" err="1"/>
              <a:t>tests</a:t>
            </a:r>
            <a:r>
              <a:rPr lang="fi-FI" sz="1900" dirty="0"/>
              <a:t> (</a:t>
            </a:r>
            <a:r>
              <a:rPr lang="fi-FI" sz="1900" dirty="0" err="1"/>
              <a:t>sciense</a:t>
            </a:r>
            <a:r>
              <a:rPr lang="fi-FI" sz="1900" dirty="0"/>
              <a:t> and </a:t>
            </a:r>
            <a:r>
              <a:rPr lang="fi-FI" sz="1900" dirty="0" err="1"/>
              <a:t>humanitys</a:t>
            </a:r>
            <a:r>
              <a:rPr lang="fi-FI" sz="1900" dirty="0"/>
              <a:t>)</a:t>
            </a:r>
          </a:p>
          <a:p>
            <a:pPr marL="914400" lvl="2" indent="0">
              <a:buNone/>
            </a:pPr>
            <a:endParaRPr lang="fi-FI" sz="1900" dirty="0"/>
          </a:p>
          <a:p>
            <a:pPr marL="914400" lvl="2" indent="0">
              <a:buNone/>
            </a:pPr>
            <a:endParaRPr lang="fi-FI" sz="1900" dirty="0"/>
          </a:p>
          <a:p>
            <a:pPr marL="914400" lvl="2" indent="0">
              <a:buNone/>
            </a:pPr>
            <a:r>
              <a:rPr lang="fi-FI" sz="1900" dirty="0" err="1"/>
              <a:t>Candidates</a:t>
            </a:r>
            <a:r>
              <a:rPr lang="fi-FI" sz="1900" dirty="0"/>
              <a:t> </a:t>
            </a:r>
            <a:r>
              <a:rPr lang="fi-FI" sz="1900" dirty="0" err="1"/>
              <a:t>can</a:t>
            </a:r>
            <a:r>
              <a:rPr lang="fi-FI" sz="1900" dirty="0"/>
              <a:t> </a:t>
            </a:r>
            <a:r>
              <a:rPr lang="fi-FI" sz="1900" dirty="0" err="1"/>
              <a:t>also</a:t>
            </a:r>
            <a:r>
              <a:rPr lang="fi-FI" sz="1900" dirty="0"/>
              <a:t> </a:t>
            </a:r>
            <a:r>
              <a:rPr lang="fi-FI" sz="1900" dirty="0" err="1"/>
              <a:t>do</a:t>
            </a:r>
            <a:r>
              <a:rPr lang="fi-FI" sz="1900" dirty="0"/>
              <a:t> as </a:t>
            </a:r>
            <a:r>
              <a:rPr lang="fi-FI" sz="1900" dirty="0" err="1"/>
              <a:t>many</a:t>
            </a:r>
            <a:r>
              <a:rPr lang="fi-FI" sz="1900" dirty="0"/>
              <a:t> </a:t>
            </a:r>
            <a:r>
              <a:rPr lang="fi-FI" sz="1900" dirty="0" err="1"/>
              <a:t>optional</a:t>
            </a:r>
            <a:r>
              <a:rPr lang="fi-FI" sz="1900" dirty="0"/>
              <a:t> </a:t>
            </a:r>
            <a:r>
              <a:rPr lang="fi-FI" sz="1900" dirty="0" err="1"/>
              <a:t>tests</a:t>
            </a:r>
            <a:r>
              <a:rPr lang="fi-FI" sz="1900" dirty="0"/>
              <a:t> </a:t>
            </a:r>
            <a:r>
              <a:rPr lang="fi-FI" sz="1900" dirty="0" err="1"/>
              <a:t>they</a:t>
            </a:r>
            <a:r>
              <a:rPr lang="fi-FI" sz="1900" dirty="0"/>
              <a:t> </a:t>
            </a:r>
            <a:r>
              <a:rPr lang="fi-FI" sz="1900" dirty="0" err="1"/>
              <a:t>want</a:t>
            </a:r>
            <a:r>
              <a:rPr lang="fi-FI" sz="1900" dirty="0"/>
              <a:t>.</a:t>
            </a:r>
          </a:p>
          <a:p>
            <a:pPr marL="914400" lvl="2" indent="0">
              <a:buNone/>
            </a:pPr>
            <a:endParaRPr lang="fi-FI" sz="1900" dirty="0"/>
          </a:p>
          <a:p>
            <a:pPr marL="914400" lvl="2" indent="0">
              <a:buNone/>
            </a:pP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final</a:t>
            </a:r>
            <a:r>
              <a:rPr lang="fi-FI" sz="1900" dirty="0"/>
              <a:t> </a:t>
            </a:r>
            <a:r>
              <a:rPr lang="fi-FI" sz="1900" dirty="0" err="1"/>
              <a:t>checking</a:t>
            </a:r>
            <a:r>
              <a:rPr lang="fi-FI" sz="1900" dirty="0"/>
              <a:t> of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tests</a:t>
            </a:r>
            <a:r>
              <a:rPr lang="fi-FI" sz="1900" dirty="0"/>
              <a:t> is </a:t>
            </a:r>
            <a:r>
              <a:rPr lang="fi-FI" sz="1900" dirty="0" err="1"/>
              <a:t>done</a:t>
            </a:r>
            <a:r>
              <a:rPr lang="fi-FI" sz="1900" dirty="0"/>
              <a:t> </a:t>
            </a:r>
            <a:r>
              <a:rPr lang="fi-FI" sz="1900" dirty="0" err="1"/>
              <a:t>by</a:t>
            </a:r>
            <a:r>
              <a:rPr lang="fi-FI" sz="1900" dirty="0"/>
              <a:t>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Finnish</a:t>
            </a:r>
            <a:r>
              <a:rPr lang="fi-FI" sz="1900" dirty="0"/>
              <a:t> </a:t>
            </a:r>
            <a:r>
              <a:rPr lang="fi-FI" sz="1900" dirty="0" err="1"/>
              <a:t>Matriculation</a:t>
            </a:r>
            <a:r>
              <a:rPr lang="fi-FI" sz="1900" dirty="0"/>
              <a:t> </a:t>
            </a:r>
            <a:r>
              <a:rPr lang="fi-FI" sz="1900" dirty="0" err="1"/>
              <a:t>Examination</a:t>
            </a:r>
            <a:r>
              <a:rPr lang="fi-FI" sz="1900" dirty="0"/>
              <a:t> Board.</a:t>
            </a:r>
          </a:p>
          <a:p>
            <a:pPr marL="914400" lvl="2" indent="0">
              <a:buNone/>
            </a:pPr>
            <a:endParaRPr lang="fi-FI" sz="1900" dirty="0"/>
          </a:p>
          <a:p>
            <a:pPr marL="914400" lvl="2" indent="0">
              <a:buNone/>
            </a:pPr>
            <a:endParaRPr lang="fi-FI" sz="1900" dirty="0"/>
          </a:p>
        </p:txBody>
      </p:sp>
      <p:pic>
        <p:nvPicPr>
          <p:cNvPr id="5" name="Kuva 4" descr="Kuva, joka sisältää kohteen hautajaiset, ruusu, kukka, hattu&#10;&#10;Kuvaus luotu automaattisesti">
            <a:extLst>
              <a:ext uri="{FF2B5EF4-FFF2-40B4-BE49-F238E27FC236}">
                <a16:creationId xmlns:a16="http://schemas.microsoft.com/office/drawing/2014/main" id="{56AE3EAB-7A3D-8A32-BE6D-A67B997D0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-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2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vaate, puku, häät&#10;&#10;Kuvaus luotu automaattisesti">
            <a:extLst>
              <a:ext uri="{FF2B5EF4-FFF2-40B4-BE49-F238E27FC236}">
                <a16:creationId xmlns:a16="http://schemas.microsoft.com/office/drawing/2014/main" id="{08261B1D-DB84-C1AF-2047-D0E0AFDE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81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7" name="Kuva 6" descr="Kuva, joka sisältää kohteen vaate, henkilö, mies, Ihmisen kasvot&#10;&#10;Kuvaus luotu automaattisesti">
            <a:extLst>
              <a:ext uri="{FF2B5EF4-FFF2-40B4-BE49-F238E27FC236}">
                <a16:creationId xmlns:a16="http://schemas.microsoft.com/office/drawing/2014/main" id="{615D702D-5395-8E7F-1C15-8289F0AC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r="2" b="11725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5" name="Kuva 4" descr="Kuva, joka sisältää kohteen piha-, taivas, ajoneuvo, maa-ajoneuvo&#10;&#10;Kuvaus luotu automaattisesti">
            <a:extLst>
              <a:ext uri="{FF2B5EF4-FFF2-40B4-BE49-F238E27FC236}">
                <a16:creationId xmlns:a16="http://schemas.microsoft.com/office/drawing/2014/main" id="{8CD694B0-C687-0AF8-BD54-9DC1C8C3E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 r="-2" b="13498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9" name="Kuva 8" descr="Kuva, joka sisältää kohteen teksti, ruokalista, käsiala, kirje&#10;&#10;Kuvaus luotu automaattisesti">
            <a:extLst>
              <a:ext uri="{FF2B5EF4-FFF2-40B4-BE49-F238E27FC236}">
                <a16:creationId xmlns:a16="http://schemas.microsoft.com/office/drawing/2014/main" id="{1505214B-02E7-ED48-62DA-CB09413C4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r="-2" b="61303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3DA8A3-8E69-2042-EBD4-00697BC5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fi-FI" sz="5400"/>
              <a:t>Vocational school</a:t>
            </a:r>
          </a:p>
        </p:txBody>
      </p:sp>
      <p:pic>
        <p:nvPicPr>
          <p:cNvPr id="5" name="Kuva 4" descr="Kuva, joka sisältää kohteen vaate, Haalarityöntekijä, Kypärä, piha-&#10;&#10;Kuvaus luotu automaattisesti">
            <a:extLst>
              <a:ext uri="{FF2B5EF4-FFF2-40B4-BE49-F238E27FC236}">
                <a16:creationId xmlns:a16="http://schemas.microsoft.com/office/drawing/2014/main" id="{B4D50B67-484F-7330-B81D-0EC4ADD1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8993" b="5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7" name="Kuva 6" descr="Kuva, joka sisältää kohteen vaate, henkilö, sisä-, Ihmisen kasvot&#10;&#10;Kuvaus luotu automaattisesti">
            <a:extLst>
              <a:ext uri="{FF2B5EF4-FFF2-40B4-BE49-F238E27FC236}">
                <a16:creationId xmlns:a16="http://schemas.microsoft.com/office/drawing/2014/main" id="{653C3EE4-00E1-A41A-4A70-B84A7DA2D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r="5773" b="1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E7E5F2-282B-8599-E40A-B9D5349E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fi-FI" sz="2200" dirty="0" err="1"/>
              <a:t>Many</a:t>
            </a:r>
            <a:r>
              <a:rPr lang="fi-FI" sz="2200" dirty="0"/>
              <a:t> </a:t>
            </a:r>
            <a:r>
              <a:rPr lang="fi-FI" sz="2200" dirty="0" err="1"/>
              <a:t>different</a:t>
            </a:r>
            <a:r>
              <a:rPr lang="fi-FI" sz="2200" dirty="0"/>
              <a:t> </a:t>
            </a:r>
            <a:r>
              <a:rPr lang="fi-FI" sz="2200" dirty="0" err="1"/>
              <a:t>fields</a:t>
            </a:r>
            <a:r>
              <a:rPr lang="fi-FI" sz="2200" dirty="0"/>
              <a:t> of </a:t>
            </a:r>
            <a:r>
              <a:rPr lang="fi-FI" sz="2200" dirty="0" err="1"/>
              <a:t>vocational</a:t>
            </a:r>
            <a:r>
              <a:rPr lang="fi-FI" sz="2200" dirty="0"/>
              <a:t> </a:t>
            </a:r>
            <a:r>
              <a:rPr lang="fi-FI" sz="2200" dirty="0" err="1"/>
              <a:t>qualifications</a:t>
            </a:r>
            <a:endParaRPr lang="fi-FI" sz="2200" dirty="0"/>
          </a:p>
          <a:p>
            <a:pPr lvl="1"/>
            <a:r>
              <a:rPr lang="fi-FI" sz="2200" dirty="0"/>
              <a:t>For </a:t>
            </a:r>
            <a:r>
              <a:rPr lang="fi-FI" sz="2200" dirty="0" err="1"/>
              <a:t>example</a:t>
            </a:r>
            <a:r>
              <a:rPr lang="fi-FI" sz="2200" dirty="0"/>
              <a:t>: </a:t>
            </a:r>
            <a:r>
              <a:rPr lang="fi-FI" sz="2200" dirty="0" err="1"/>
              <a:t>technical</a:t>
            </a:r>
            <a:r>
              <a:rPr lang="fi-FI" sz="2200" dirty="0"/>
              <a:t> </a:t>
            </a:r>
            <a:r>
              <a:rPr lang="fi-FI" sz="2200" dirty="0" err="1"/>
              <a:t>field</a:t>
            </a:r>
            <a:r>
              <a:rPr lang="fi-FI" sz="2200" dirty="0"/>
              <a:t>, </a:t>
            </a:r>
            <a:r>
              <a:rPr lang="fi-FI" sz="2200" dirty="0" err="1"/>
              <a:t>commerce</a:t>
            </a:r>
            <a:r>
              <a:rPr lang="fi-FI" sz="2200" dirty="0"/>
              <a:t> and </a:t>
            </a:r>
            <a:r>
              <a:rPr lang="fi-FI" sz="2200" dirty="0" err="1"/>
              <a:t>administration</a:t>
            </a:r>
            <a:r>
              <a:rPr lang="fi-FI" sz="2200" dirty="0"/>
              <a:t>, </a:t>
            </a:r>
            <a:r>
              <a:rPr lang="fi-FI" sz="2200" dirty="0" err="1"/>
              <a:t>service</a:t>
            </a:r>
            <a:r>
              <a:rPr lang="fi-FI" sz="2200" dirty="0"/>
              <a:t> </a:t>
            </a:r>
            <a:r>
              <a:rPr lang="fi-FI" sz="2200" dirty="0" err="1"/>
              <a:t>sector</a:t>
            </a:r>
            <a:r>
              <a:rPr lang="fi-FI" sz="2200" dirty="0"/>
              <a:t>, </a:t>
            </a:r>
            <a:r>
              <a:rPr lang="fi-FI" sz="2200" dirty="0" err="1"/>
              <a:t>social</a:t>
            </a:r>
            <a:r>
              <a:rPr lang="fi-FI" sz="2200" dirty="0"/>
              <a:t> and </a:t>
            </a:r>
            <a:r>
              <a:rPr lang="fi-FI" sz="2200" dirty="0" err="1"/>
              <a:t>health</a:t>
            </a:r>
            <a:r>
              <a:rPr lang="fi-FI" sz="2200" dirty="0"/>
              <a:t> </a:t>
            </a:r>
            <a:r>
              <a:rPr lang="fi-FI" sz="2200" dirty="0" err="1"/>
              <a:t>care</a:t>
            </a:r>
            <a:r>
              <a:rPr lang="fi-FI" sz="2200" dirty="0"/>
              <a:t>, </a:t>
            </a:r>
            <a:r>
              <a:rPr lang="fi-FI" sz="2200" dirty="0" err="1"/>
              <a:t>natural</a:t>
            </a:r>
            <a:r>
              <a:rPr lang="fi-FI" sz="2200" dirty="0"/>
              <a:t> </a:t>
            </a:r>
            <a:r>
              <a:rPr lang="fi-FI" sz="2200" dirty="0" err="1"/>
              <a:t>resources</a:t>
            </a:r>
            <a:r>
              <a:rPr lang="fi-FI" sz="2200" dirty="0"/>
              <a:t> and </a:t>
            </a:r>
            <a:r>
              <a:rPr lang="fi-FI" sz="2200" dirty="0" err="1"/>
              <a:t>environmental</a:t>
            </a:r>
            <a:r>
              <a:rPr lang="fi-FI" sz="2200" dirty="0"/>
              <a:t> </a:t>
            </a:r>
            <a:r>
              <a:rPr lang="fi-FI" sz="2200" dirty="0" err="1"/>
              <a:t>fields</a:t>
            </a:r>
            <a:r>
              <a:rPr lang="fi-FI" sz="2200" dirty="0"/>
              <a:t>, </a:t>
            </a:r>
            <a:r>
              <a:rPr lang="fi-FI" sz="2200" dirty="0" err="1"/>
              <a:t>cultural</a:t>
            </a:r>
            <a:r>
              <a:rPr lang="fi-FI" sz="2200" dirty="0"/>
              <a:t> and </a:t>
            </a:r>
            <a:r>
              <a:rPr lang="fi-FI" sz="2200" dirty="0" err="1"/>
              <a:t>creative</a:t>
            </a:r>
            <a:r>
              <a:rPr lang="fi-FI" sz="2200" dirty="0"/>
              <a:t> </a:t>
            </a:r>
            <a:r>
              <a:rPr lang="fi-FI" sz="2200" dirty="0" err="1"/>
              <a:t>fields</a:t>
            </a:r>
            <a:r>
              <a:rPr lang="fi-FI" sz="2200" dirty="0"/>
              <a:t>, </a:t>
            </a:r>
            <a:r>
              <a:rPr lang="fi-FI" sz="2200" dirty="0" err="1"/>
              <a:t>information</a:t>
            </a:r>
            <a:r>
              <a:rPr lang="fi-FI" sz="2200" dirty="0"/>
              <a:t> </a:t>
            </a:r>
            <a:r>
              <a:rPr lang="fi-FI" sz="2200" dirty="0" err="1"/>
              <a:t>technology</a:t>
            </a:r>
            <a:r>
              <a:rPr lang="fi-FI" sz="2200" dirty="0"/>
              <a:t>, </a:t>
            </a:r>
            <a:r>
              <a:rPr lang="fi-FI" sz="2200" dirty="0" err="1"/>
              <a:t>security</a:t>
            </a:r>
            <a:r>
              <a:rPr lang="fi-FI" sz="2200" dirty="0"/>
              <a:t> </a:t>
            </a:r>
            <a:r>
              <a:rPr lang="fi-FI" sz="2200" dirty="0" err="1"/>
              <a:t>services</a:t>
            </a:r>
            <a:r>
              <a:rPr lang="fi-FI" sz="2200" dirty="0"/>
              <a:t>, </a:t>
            </a:r>
            <a:r>
              <a:rPr lang="fi-FI" sz="2200" dirty="0" err="1"/>
              <a:t>property</a:t>
            </a:r>
            <a:r>
              <a:rPr lang="fi-FI" sz="2200" dirty="0"/>
              <a:t> </a:t>
            </a:r>
            <a:r>
              <a:rPr lang="fi-FI" sz="2200" dirty="0" err="1"/>
              <a:t>services</a:t>
            </a:r>
            <a:r>
              <a:rPr lang="fi-FI" sz="2200" dirty="0"/>
              <a:t>, </a:t>
            </a:r>
            <a:r>
              <a:rPr lang="fi-FI" sz="2200" dirty="0" err="1"/>
              <a:t>marine</a:t>
            </a:r>
            <a:r>
              <a:rPr lang="fi-FI" sz="2200" dirty="0"/>
              <a:t> and </a:t>
            </a:r>
            <a:r>
              <a:rPr lang="fi-FI" sz="2200" dirty="0" err="1"/>
              <a:t>fisheries</a:t>
            </a:r>
            <a:r>
              <a:rPr lang="fi-FI" sz="2200" dirty="0"/>
              <a:t>…</a:t>
            </a:r>
          </a:p>
        </p:txBody>
      </p:sp>
      <p:pic>
        <p:nvPicPr>
          <p:cNvPr id="9" name="Kuva 8" descr="Kuva, joka sisältää kohteen henkilö, vaate, Asiakas, sisä-&#10;&#10;Kuvaus luotu automaattisesti">
            <a:extLst>
              <a:ext uri="{FF2B5EF4-FFF2-40B4-BE49-F238E27FC236}">
                <a16:creationId xmlns:a16="http://schemas.microsoft.com/office/drawing/2014/main" id="{B89A51C5-94F9-1076-1BD1-40A03DFE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" b="1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599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E05A98-49B6-C503-F0F1-4272D79D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dirty="0"/>
              <a:t>City of Kuopio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416C89-5BBA-682B-7808-2B4AB5EE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5582333" cy="3917773"/>
          </a:xfrm>
        </p:spPr>
        <p:txBody>
          <a:bodyPr>
            <a:normAutofit/>
          </a:bodyPr>
          <a:lstStyle/>
          <a:p>
            <a:r>
              <a:rPr lang="fi-FI" sz="1700" dirty="0"/>
              <a:t>Schools:</a:t>
            </a:r>
          </a:p>
          <a:p>
            <a:pPr lvl="1"/>
            <a:r>
              <a:rPr lang="fi-FI" sz="1700" dirty="0"/>
              <a:t>Basic </a:t>
            </a:r>
            <a:r>
              <a:rPr lang="fi-FI" sz="1700" dirty="0" err="1"/>
              <a:t>education</a:t>
            </a:r>
            <a:r>
              <a:rPr lang="fi-FI" sz="1700" dirty="0"/>
              <a:t>                     36</a:t>
            </a:r>
          </a:p>
          <a:p>
            <a:pPr lvl="2"/>
            <a:r>
              <a:rPr lang="fi-FI" sz="1700" dirty="0" err="1"/>
              <a:t>Special</a:t>
            </a:r>
            <a:r>
              <a:rPr lang="fi-FI" sz="1700" dirty="0"/>
              <a:t> Schools             2</a:t>
            </a:r>
          </a:p>
          <a:p>
            <a:pPr lvl="1"/>
            <a:r>
              <a:rPr lang="fi-FI" sz="1700" dirty="0" err="1"/>
              <a:t>Vocational</a:t>
            </a:r>
            <a:r>
              <a:rPr lang="fi-FI" sz="1700" dirty="0"/>
              <a:t> </a:t>
            </a:r>
            <a:r>
              <a:rPr lang="fi-FI" sz="1700" dirty="0" err="1"/>
              <a:t>schools</a:t>
            </a:r>
            <a:r>
              <a:rPr lang="fi-FI" sz="1700" dirty="0"/>
              <a:t>                7  </a:t>
            </a:r>
          </a:p>
          <a:p>
            <a:pPr lvl="1"/>
            <a:r>
              <a:rPr lang="fi-FI" sz="1700" dirty="0"/>
              <a:t>General Upper </a:t>
            </a:r>
            <a:r>
              <a:rPr lang="fi-FI" sz="1700" dirty="0" err="1"/>
              <a:t>Secondary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r>
              <a:rPr lang="fi-FI" sz="1700" dirty="0"/>
              <a:t>                     6</a:t>
            </a:r>
          </a:p>
          <a:p>
            <a:pPr lvl="1"/>
            <a:r>
              <a:rPr lang="fi-FI" sz="1700" dirty="0"/>
              <a:t>General Upper </a:t>
            </a:r>
            <a:r>
              <a:rPr lang="fi-FI" sz="1700" dirty="0" err="1"/>
              <a:t>Secondary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r>
              <a:rPr lang="fi-FI" sz="1700" dirty="0"/>
              <a:t> for </a:t>
            </a:r>
            <a:r>
              <a:rPr lang="fi-FI" sz="1700" dirty="0" err="1"/>
              <a:t>Adults</a:t>
            </a:r>
            <a:r>
              <a:rPr lang="fi-FI" sz="1700" dirty="0"/>
              <a:t>   1</a:t>
            </a:r>
          </a:p>
          <a:p>
            <a:pPr lvl="1"/>
            <a:r>
              <a:rPr lang="fi-FI" sz="1700" dirty="0" err="1"/>
              <a:t>Community</a:t>
            </a:r>
            <a:r>
              <a:rPr lang="fi-FI" sz="1700" dirty="0"/>
              <a:t> School                                                    1</a:t>
            </a:r>
          </a:p>
          <a:p>
            <a:pPr marL="457200" lvl="1" indent="0">
              <a:buNone/>
            </a:pPr>
            <a:endParaRPr lang="fi-FI" sz="1700" dirty="0"/>
          </a:p>
          <a:p>
            <a:pPr lvl="1"/>
            <a:r>
              <a:rPr lang="fi-FI" sz="1700" dirty="0" err="1"/>
              <a:t>Pupils</a:t>
            </a:r>
            <a:r>
              <a:rPr lang="fi-FI" sz="1700" dirty="0"/>
              <a:t>: </a:t>
            </a:r>
          </a:p>
          <a:p>
            <a:pPr lvl="2"/>
            <a:r>
              <a:rPr lang="fi-FI" sz="1700" dirty="0"/>
              <a:t>Preschool </a:t>
            </a:r>
            <a:r>
              <a:rPr lang="fi-FI" sz="1700" dirty="0" err="1"/>
              <a:t>Education</a:t>
            </a:r>
            <a:r>
              <a:rPr lang="fi-FI" sz="1700" dirty="0"/>
              <a:t>     1133</a:t>
            </a:r>
          </a:p>
          <a:p>
            <a:pPr lvl="2"/>
            <a:r>
              <a:rPr lang="fi-FI" sz="1700" dirty="0"/>
              <a:t>Basic </a:t>
            </a:r>
            <a:r>
              <a:rPr lang="fi-FI" sz="1700" dirty="0" err="1"/>
              <a:t>Education</a:t>
            </a:r>
            <a:r>
              <a:rPr lang="fi-FI" sz="1700" dirty="0"/>
              <a:t>           11118                  </a:t>
            </a:r>
          </a:p>
          <a:p>
            <a:pPr lvl="1"/>
            <a:endParaRPr lang="fi-FI" sz="1700" dirty="0"/>
          </a:p>
        </p:txBody>
      </p:sp>
      <p:pic>
        <p:nvPicPr>
          <p:cNvPr id="5" name="Kuva 4" descr="Kuva, joka sisältää kohteen piha-, torni, rakennus, taivas&#10;&#10;Kuvaus luotu automaattisesti">
            <a:extLst>
              <a:ext uri="{FF2B5EF4-FFF2-40B4-BE49-F238E27FC236}">
                <a16:creationId xmlns:a16="http://schemas.microsoft.com/office/drawing/2014/main" id="{1DE9B616-ED7E-81CB-322D-E9A92DAA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469605"/>
            <a:ext cx="4788505" cy="318653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9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8A9385-699A-1594-3ADC-E1204E24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 Basic ideas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6D9CF87-2AAF-8960-4333-E7006D9A0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9975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95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019995-9689-5533-B621-B43806A2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A975F-0B2A-5A51-0A16-B0EDDF67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classes serving the entire city</a:t>
            </a:r>
            <a:br>
              <a:rPr lang="fi-FI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F471B45-A27F-FEA9-33F7-7E60F5F12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25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7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180B77-9FFD-293B-6726-15925547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Schools of Kuopio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B0F0DD-72A7-3E4A-F873-07523EA8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fi-FI" sz="1700" dirty="0"/>
              <a:t>Schools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very</a:t>
            </a:r>
            <a:r>
              <a:rPr lang="fi-FI" sz="1700" dirty="0"/>
              <a:t> </a:t>
            </a:r>
            <a:r>
              <a:rPr lang="fi-FI" sz="1700" dirty="0" err="1"/>
              <a:t>different</a:t>
            </a:r>
            <a:r>
              <a:rPr lang="fi-FI" sz="1700" dirty="0"/>
              <a:t> </a:t>
            </a:r>
            <a:r>
              <a:rPr lang="fi-FI" sz="1700" dirty="0" err="1"/>
              <a:t>sizes</a:t>
            </a:r>
            <a:endParaRPr lang="fi-FI" sz="1700" dirty="0"/>
          </a:p>
          <a:p>
            <a:pPr lvl="1"/>
            <a:r>
              <a:rPr lang="fi-FI" sz="1700" dirty="0" err="1"/>
              <a:t>They</a:t>
            </a:r>
            <a:r>
              <a:rPr lang="fi-FI" sz="1700" dirty="0"/>
              <a:t> </a:t>
            </a:r>
            <a:r>
              <a:rPr lang="fi-FI" sz="1700" dirty="0" err="1"/>
              <a:t>can</a:t>
            </a:r>
            <a:r>
              <a:rPr lang="fi-FI" sz="1700" dirty="0"/>
              <a:t> </a:t>
            </a:r>
            <a:r>
              <a:rPr lang="fi-FI" sz="1700" dirty="0" err="1"/>
              <a:t>have</a:t>
            </a:r>
            <a:r>
              <a:rPr lang="fi-FI" sz="1700" dirty="0"/>
              <a:t> </a:t>
            </a:r>
            <a:r>
              <a:rPr lang="fi-FI" sz="1700" dirty="0" err="1"/>
              <a:t>several</a:t>
            </a:r>
            <a:r>
              <a:rPr lang="fi-FI" sz="1700" dirty="0"/>
              <a:t> </a:t>
            </a:r>
            <a:r>
              <a:rPr lang="fi-FI" sz="1700" dirty="0" err="1"/>
              <a:t>parallel</a:t>
            </a:r>
            <a:r>
              <a:rPr lang="fi-FI" sz="1700" dirty="0"/>
              <a:t> </a:t>
            </a:r>
            <a:r>
              <a:rPr lang="fi-FI" sz="1700" dirty="0" err="1"/>
              <a:t>classes</a:t>
            </a:r>
            <a:r>
              <a:rPr lang="fi-FI" sz="1700" dirty="0"/>
              <a:t> </a:t>
            </a:r>
            <a:r>
              <a:rPr lang="fi-FI" sz="1700" dirty="0" err="1"/>
              <a:t>or</a:t>
            </a:r>
            <a:r>
              <a:rPr lang="fi-FI" sz="1700" dirty="0"/>
              <a:t> </a:t>
            </a:r>
            <a:r>
              <a:rPr lang="fi-FI" sz="1700" dirty="0" err="1"/>
              <a:t>there</a:t>
            </a:r>
            <a:r>
              <a:rPr lang="fi-FI" sz="1700" dirty="0"/>
              <a:t> </a:t>
            </a:r>
            <a:r>
              <a:rPr lang="fi-FI" sz="1700" dirty="0" err="1"/>
              <a:t>can</a:t>
            </a:r>
            <a:r>
              <a:rPr lang="fi-FI" sz="1700" dirty="0"/>
              <a:t> </a:t>
            </a:r>
            <a:r>
              <a:rPr lang="fi-FI" sz="1700" dirty="0" err="1"/>
              <a:t>be</a:t>
            </a:r>
            <a:r>
              <a:rPr lang="fi-FI" sz="1700" dirty="0"/>
              <a:t> </a:t>
            </a:r>
            <a:r>
              <a:rPr lang="fi-FI" sz="1700" dirty="0" err="1"/>
              <a:t>grades</a:t>
            </a:r>
            <a:r>
              <a:rPr lang="fi-FI" sz="1700" dirty="0"/>
              <a:t> 1-3 in </a:t>
            </a:r>
            <a:r>
              <a:rPr lang="fi-FI" sz="1700" dirty="0" err="1"/>
              <a:t>same</a:t>
            </a:r>
            <a:r>
              <a:rPr lang="fi-FI" sz="1700" dirty="0"/>
              <a:t> </a:t>
            </a:r>
            <a:r>
              <a:rPr lang="fi-FI" sz="1700" dirty="0" err="1"/>
              <a:t>class</a:t>
            </a:r>
            <a:endParaRPr lang="fi-FI" sz="1700" dirty="0"/>
          </a:p>
          <a:p>
            <a:r>
              <a:rPr lang="fi-FI" sz="1700" dirty="0"/>
              <a:t>Some of </a:t>
            </a:r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schools</a:t>
            </a:r>
            <a:r>
              <a:rPr lang="fi-FI" sz="1700" dirty="0"/>
              <a:t>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even</a:t>
            </a:r>
            <a:r>
              <a:rPr lang="fi-FI" sz="1700" dirty="0"/>
              <a:t> 78 km </a:t>
            </a:r>
            <a:r>
              <a:rPr lang="fi-FI" sz="1700" dirty="0" err="1"/>
              <a:t>from</a:t>
            </a:r>
            <a:r>
              <a:rPr lang="fi-FI" sz="1700" dirty="0"/>
              <a:t> </a:t>
            </a:r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centre</a:t>
            </a:r>
            <a:r>
              <a:rPr lang="fi-FI" sz="1700" dirty="0"/>
              <a:t> of Kuopio</a:t>
            </a:r>
          </a:p>
          <a:p>
            <a:r>
              <a:rPr lang="fi-FI" sz="1700" dirty="0"/>
              <a:t>Some of </a:t>
            </a:r>
            <a:r>
              <a:rPr lang="fi-FI" sz="1700" dirty="0" err="1"/>
              <a:t>them</a:t>
            </a:r>
            <a:r>
              <a:rPr lang="fi-FI" sz="1700" dirty="0"/>
              <a:t>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primary</a:t>
            </a:r>
            <a:r>
              <a:rPr lang="fi-FI" sz="1700" dirty="0"/>
              <a:t> </a:t>
            </a:r>
            <a:r>
              <a:rPr lang="fi-FI" sz="1700" dirty="0" err="1"/>
              <a:t>schools</a:t>
            </a:r>
            <a:r>
              <a:rPr lang="fi-FI" sz="1700" dirty="0"/>
              <a:t> </a:t>
            </a:r>
            <a:r>
              <a:rPr lang="fi-FI" sz="1700" dirty="0" err="1"/>
              <a:t>grades</a:t>
            </a:r>
            <a:r>
              <a:rPr lang="fi-FI" sz="1700" dirty="0"/>
              <a:t> 1-6 </a:t>
            </a:r>
            <a:r>
              <a:rPr lang="fi-FI" sz="1700" dirty="0" err="1"/>
              <a:t>or</a:t>
            </a:r>
            <a:r>
              <a:rPr lang="fi-FI" sz="1700" dirty="0"/>
              <a:t> </a:t>
            </a:r>
            <a:r>
              <a:rPr lang="fi-FI" sz="1700" dirty="0" err="1"/>
              <a:t>lower</a:t>
            </a:r>
            <a:r>
              <a:rPr lang="fi-FI" sz="1700" dirty="0"/>
              <a:t> </a:t>
            </a:r>
            <a:r>
              <a:rPr lang="fi-FI" sz="1700" dirty="0" err="1"/>
              <a:t>secondary</a:t>
            </a:r>
            <a:r>
              <a:rPr lang="fi-FI" sz="1700" dirty="0"/>
              <a:t> </a:t>
            </a:r>
            <a:r>
              <a:rPr lang="fi-FI" sz="1700" dirty="0" err="1"/>
              <a:t>schools</a:t>
            </a:r>
            <a:r>
              <a:rPr lang="fi-FI" sz="1700" dirty="0"/>
              <a:t> 7-9 </a:t>
            </a:r>
            <a:r>
              <a:rPr lang="fi-FI" sz="1700" dirty="0" err="1"/>
              <a:t>or</a:t>
            </a:r>
            <a:r>
              <a:rPr lang="fi-FI" sz="1700" dirty="0"/>
              <a:t> </a:t>
            </a:r>
            <a:r>
              <a:rPr lang="fi-FI" sz="1700" dirty="0" err="1"/>
              <a:t>they</a:t>
            </a:r>
            <a:r>
              <a:rPr lang="fi-FI" sz="1700" dirty="0"/>
              <a:t>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comprehensive</a:t>
            </a:r>
            <a:r>
              <a:rPr lang="fi-FI" sz="1700" dirty="0"/>
              <a:t> </a:t>
            </a:r>
            <a:r>
              <a:rPr lang="fi-FI" sz="1700" dirty="0" err="1"/>
              <a:t>schools</a:t>
            </a:r>
            <a:r>
              <a:rPr lang="fi-FI" sz="1700" dirty="0"/>
              <a:t> 1-9</a:t>
            </a:r>
          </a:p>
          <a:p>
            <a:r>
              <a:rPr lang="fi-FI" sz="1700" dirty="0" err="1"/>
              <a:t>Children</a:t>
            </a:r>
            <a:r>
              <a:rPr lang="fi-FI" sz="1700" dirty="0"/>
              <a:t> go to </a:t>
            </a:r>
            <a:r>
              <a:rPr lang="fi-FI" sz="1700" dirty="0" err="1"/>
              <a:t>pre</a:t>
            </a:r>
            <a:r>
              <a:rPr lang="fi-FI" sz="1700" dirty="0"/>
              <a:t> </a:t>
            </a:r>
            <a:r>
              <a:rPr lang="fi-FI" sz="1700" dirty="0" err="1"/>
              <a:t>school</a:t>
            </a:r>
            <a:r>
              <a:rPr lang="fi-FI" sz="1700" dirty="0"/>
              <a:t> at </a:t>
            </a:r>
            <a:r>
              <a:rPr lang="fi-FI" sz="1700" dirty="0" err="1"/>
              <a:t>age</a:t>
            </a:r>
            <a:r>
              <a:rPr lang="fi-FI" sz="1700" dirty="0"/>
              <a:t> </a:t>
            </a:r>
            <a:r>
              <a:rPr lang="fi-FI" sz="1700" dirty="0" err="1"/>
              <a:t>six</a:t>
            </a:r>
            <a:r>
              <a:rPr lang="fi-FI" sz="1700" dirty="0"/>
              <a:t> and </a:t>
            </a:r>
            <a:r>
              <a:rPr lang="fi-FI" sz="1700" dirty="0" err="1"/>
              <a:t>they</a:t>
            </a:r>
            <a:r>
              <a:rPr lang="fi-FI" sz="1700" dirty="0"/>
              <a:t> </a:t>
            </a:r>
            <a:r>
              <a:rPr lang="fi-FI" sz="1700" dirty="0" err="1"/>
              <a:t>start</a:t>
            </a:r>
            <a:r>
              <a:rPr lang="fi-FI" sz="1700" dirty="0"/>
              <a:t> </a:t>
            </a:r>
            <a:r>
              <a:rPr lang="fi-FI" sz="1700" dirty="0" err="1"/>
              <a:t>primary</a:t>
            </a:r>
            <a:r>
              <a:rPr lang="fi-FI" sz="1700" dirty="0"/>
              <a:t> </a:t>
            </a:r>
            <a:r>
              <a:rPr lang="fi-FI" sz="1700" dirty="0" err="1"/>
              <a:t>school</a:t>
            </a:r>
            <a:r>
              <a:rPr lang="fi-FI" sz="1700" dirty="0"/>
              <a:t> </a:t>
            </a:r>
            <a:r>
              <a:rPr lang="fi-FI" sz="1700" dirty="0" err="1"/>
              <a:t>when</a:t>
            </a:r>
            <a:r>
              <a:rPr lang="fi-FI" sz="1700" dirty="0"/>
              <a:t> </a:t>
            </a:r>
            <a:r>
              <a:rPr lang="fi-FI" sz="1700" dirty="0" err="1"/>
              <a:t>they</a:t>
            </a:r>
            <a:r>
              <a:rPr lang="fi-FI" sz="1700" dirty="0"/>
              <a:t> </a:t>
            </a:r>
            <a:r>
              <a:rPr lang="fi-FI" sz="1700" dirty="0" err="1"/>
              <a:t>are</a:t>
            </a:r>
            <a:r>
              <a:rPr lang="fi-FI" sz="1700" dirty="0"/>
              <a:t> </a:t>
            </a:r>
            <a:r>
              <a:rPr lang="fi-FI" sz="1700" dirty="0" err="1"/>
              <a:t>seven</a:t>
            </a:r>
            <a:r>
              <a:rPr lang="fi-FI" sz="1700" dirty="0"/>
              <a:t> </a:t>
            </a:r>
            <a:r>
              <a:rPr lang="fi-FI" sz="1700" dirty="0" err="1"/>
              <a:t>years</a:t>
            </a:r>
            <a:r>
              <a:rPr lang="fi-FI" sz="1700" dirty="0"/>
              <a:t> </a:t>
            </a:r>
            <a:r>
              <a:rPr lang="fi-FI" sz="1700" dirty="0" err="1"/>
              <a:t>old</a:t>
            </a:r>
            <a:endParaRPr lang="fi-FI" sz="1700" dirty="0"/>
          </a:p>
        </p:txBody>
      </p:sp>
      <p:pic>
        <p:nvPicPr>
          <p:cNvPr id="5" name="Kuva 4" descr="Kuva, joka sisältää kohteen piha-, pilvi, taivas, maisema&#10;&#10;Kuvaus luotu automaattisesti">
            <a:extLst>
              <a:ext uri="{FF2B5EF4-FFF2-40B4-BE49-F238E27FC236}">
                <a16:creationId xmlns:a16="http://schemas.microsoft.com/office/drawing/2014/main" id="{F11961E6-9176-8255-EAAE-B03B8FD4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1261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61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795EB9-BCAE-0C63-E798-775ED398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Details</a:t>
            </a:r>
            <a:r>
              <a:rPr lang="fi-FI" sz="5400" dirty="0"/>
              <a:t>…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36E836-496A-6AEF-F1EB-B0200138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000" dirty="0" err="1"/>
              <a:t>Lessons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usually</a:t>
            </a:r>
            <a:r>
              <a:rPr lang="fi-FI" sz="2000" dirty="0"/>
              <a:t> 45 min long and </a:t>
            </a:r>
            <a:r>
              <a:rPr lang="fi-FI" sz="2000" dirty="0" err="1"/>
              <a:t>after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students</a:t>
            </a:r>
            <a:r>
              <a:rPr lang="fi-FI" sz="2000" dirty="0"/>
              <a:t> go out for 15 </a:t>
            </a:r>
            <a:r>
              <a:rPr lang="fi-FI" sz="2000" dirty="0" err="1"/>
              <a:t>minutes</a:t>
            </a:r>
            <a:endParaRPr lang="fi-FI" sz="2000" dirty="0"/>
          </a:p>
          <a:p>
            <a:pPr lvl="1"/>
            <a:r>
              <a:rPr lang="fi-FI" sz="2000" dirty="0" err="1"/>
              <a:t>They</a:t>
            </a:r>
            <a:r>
              <a:rPr lang="fi-FI" sz="2000" dirty="0"/>
              <a:t> go out </a:t>
            </a:r>
            <a:r>
              <a:rPr lang="fi-FI" sz="2000" dirty="0" err="1"/>
              <a:t>even</a:t>
            </a:r>
            <a:r>
              <a:rPr lang="fi-FI" sz="2000" dirty="0"/>
              <a:t> in </a:t>
            </a:r>
            <a:r>
              <a:rPr lang="fi-FI" sz="2000" dirty="0" err="1"/>
              <a:t>winter</a:t>
            </a:r>
            <a:r>
              <a:rPr lang="fi-FI" sz="2000" dirty="0"/>
              <a:t>. If it is </a:t>
            </a:r>
            <a:r>
              <a:rPr lang="fi-FI" sz="2000" dirty="0" err="1"/>
              <a:t>very</a:t>
            </a:r>
            <a:r>
              <a:rPr lang="fi-FI" sz="2000" dirty="0"/>
              <a:t> </a:t>
            </a:r>
            <a:r>
              <a:rPr lang="fi-FI" sz="2000" dirty="0" err="1"/>
              <a:t>cold</a:t>
            </a:r>
            <a:r>
              <a:rPr lang="fi-FI" sz="2000" dirty="0"/>
              <a:t> (</a:t>
            </a:r>
            <a:r>
              <a:rPr lang="fi-FI" sz="2000" dirty="0" err="1"/>
              <a:t>lower</a:t>
            </a:r>
            <a:r>
              <a:rPr lang="fi-FI" sz="2000" dirty="0"/>
              <a:t> </a:t>
            </a:r>
            <a:r>
              <a:rPr lang="fi-FI" sz="2000" dirty="0" err="1"/>
              <a:t>than</a:t>
            </a:r>
            <a:r>
              <a:rPr lang="fi-FI" sz="2000" dirty="0"/>
              <a:t> -20*C, </a:t>
            </a:r>
            <a:r>
              <a:rPr lang="fi-FI" sz="2000" dirty="0" err="1"/>
              <a:t>students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maybe</a:t>
            </a:r>
            <a:r>
              <a:rPr lang="fi-FI" sz="2000" dirty="0"/>
              <a:t> </a:t>
            </a:r>
            <a:r>
              <a:rPr lang="fi-FI" sz="2000" dirty="0" err="1"/>
              <a:t>stay</a:t>
            </a:r>
            <a:r>
              <a:rPr lang="fi-FI" sz="2000" dirty="0"/>
              <a:t> inside)</a:t>
            </a:r>
          </a:p>
          <a:p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children</a:t>
            </a:r>
            <a:r>
              <a:rPr lang="fi-FI" sz="2000" dirty="0"/>
              <a:t> </a:t>
            </a:r>
            <a:r>
              <a:rPr lang="fi-FI" sz="2000" dirty="0" err="1"/>
              <a:t>learn</a:t>
            </a:r>
            <a:r>
              <a:rPr lang="fi-FI" sz="2000" dirty="0"/>
              <a:t> to </a:t>
            </a:r>
            <a:r>
              <a:rPr lang="fi-FI" sz="2000" dirty="0" err="1"/>
              <a:t>ski</a:t>
            </a:r>
            <a:r>
              <a:rPr lang="fi-FI" sz="2000" dirty="0"/>
              <a:t> and </a:t>
            </a:r>
            <a:r>
              <a:rPr lang="fi-FI" sz="2000" dirty="0" err="1"/>
              <a:t>skate</a:t>
            </a:r>
            <a:r>
              <a:rPr lang="fi-FI" sz="2000" dirty="0"/>
              <a:t> at </a:t>
            </a:r>
            <a:r>
              <a:rPr lang="fi-FI" sz="2000" dirty="0" err="1"/>
              <a:t>school</a:t>
            </a:r>
            <a:endParaRPr lang="fi-FI" sz="2000" dirty="0"/>
          </a:p>
          <a:p>
            <a:r>
              <a:rPr lang="fi-FI" sz="2000" dirty="0" err="1"/>
              <a:t>Handicrafts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important</a:t>
            </a:r>
            <a:r>
              <a:rPr lang="fi-FI" sz="2000" dirty="0"/>
              <a:t> </a:t>
            </a:r>
            <a:r>
              <a:rPr lang="fi-FI" sz="2000" dirty="0" err="1"/>
              <a:t>subjects</a:t>
            </a:r>
            <a:r>
              <a:rPr lang="fi-FI" sz="2000" dirty="0"/>
              <a:t> in </a:t>
            </a:r>
            <a:r>
              <a:rPr lang="fi-FI" sz="2000" dirty="0" err="1"/>
              <a:t>school</a:t>
            </a:r>
            <a:r>
              <a:rPr lang="fi-FI" sz="2000" dirty="0"/>
              <a:t> an </a:t>
            </a:r>
            <a:r>
              <a:rPr lang="fi-FI" sz="2000" dirty="0" err="1"/>
              <a:t>also</a:t>
            </a:r>
            <a:r>
              <a:rPr lang="fi-FI" sz="2000" dirty="0"/>
              <a:t> music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</p:txBody>
      </p:sp>
      <p:pic>
        <p:nvPicPr>
          <p:cNvPr id="9" name="Kuva 8" descr="Kuva, joka sisältää kohteen piha-, lumi, talvi, taivas&#10;&#10;Kuvaus luotu automaattisesti">
            <a:extLst>
              <a:ext uri="{FF2B5EF4-FFF2-40B4-BE49-F238E27FC236}">
                <a16:creationId xmlns:a16="http://schemas.microsoft.com/office/drawing/2014/main" id="{B4A5BAD0-3470-B3BC-A29C-8DF80033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128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066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161289-DB40-1AF8-66FF-7BD5062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5505709"/>
            <a:ext cx="7873722" cy="10194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Thank you and welcome to Finland !</a:t>
            </a:r>
          </a:p>
        </p:txBody>
      </p:sp>
      <p:pic>
        <p:nvPicPr>
          <p:cNvPr id="5" name="Sisällön paikkamerkki 4" descr="Kuva, joka sisältää kohteen piha-, taivas, talvi, puu&#10;&#10;Kuvaus luotu automaattisesti">
            <a:extLst>
              <a:ext uri="{FF2B5EF4-FFF2-40B4-BE49-F238E27FC236}">
                <a16:creationId xmlns:a16="http://schemas.microsoft.com/office/drawing/2014/main" id="{B8854643-AF94-5867-446C-D074F0CEA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31715"/>
          <a:stretch/>
        </p:blipFill>
        <p:spPr>
          <a:xfrm>
            <a:off x="20" y="10"/>
            <a:ext cx="12191979" cy="513738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Tarralappu, Paperituote, paperi&#10;&#10;Kuvaus luotu automaattisesti">
            <a:extLst>
              <a:ext uri="{FF2B5EF4-FFF2-40B4-BE49-F238E27FC236}">
                <a16:creationId xmlns:a16="http://schemas.microsoft.com/office/drawing/2014/main" id="{E1E898F3-F97F-8360-8E67-B6AACE8F1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9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4C53C2-3A07-70DD-3146-99AEEEE2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Education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96746-F445-1DFD-2EF4-500ECFB4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Provides all citizens with equal opportunities to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recieve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1762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6C958E-9A41-6FAE-A835-CD05F60E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 dirty="0" err="1"/>
              <a:t>Vocabulary</a:t>
            </a:r>
            <a:r>
              <a:rPr lang="fi-FI" sz="5400" dirty="0"/>
              <a:t>: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33234C-0FB5-025A-B701-333496B7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400" dirty="0"/>
              <a:t>Basic </a:t>
            </a:r>
            <a:r>
              <a:rPr lang="fi-FI" sz="2400" dirty="0" err="1"/>
              <a:t>education</a:t>
            </a:r>
            <a:r>
              <a:rPr lang="fi-FI" sz="2400" dirty="0"/>
              <a:t>= </a:t>
            </a:r>
            <a:r>
              <a:rPr lang="fi-FI" sz="2400" dirty="0" err="1"/>
              <a:t>comprehensive</a:t>
            </a:r>
            <a:r>
              <a:rPr lang="fi-FI" sz="2400" dirty="0"/>
              <a:t> </a:t>
            </a:r>
            <a:r>
              <a:rPr lang="fi-FI" sz="2400" dirty="0" err="1"/>
              <a:t>school</a:t>
            </a:r>
            <a:r>
              <a:rPr lang="fi-FI" sz="2400" dirty="0"/>
              <a:t> </a:t>
            </a:r>
            <a:r>
              <a:rPr lang="fi-FI" sz="2400" dirty="0" err="1"/>
              <a:t>which</a:t>
            </a:r>
            <a:r>
              <a:rPr lang="fi-FI" sz="2400" dirty="0"/>
              <a:t> </a:t>
            </a:r>
            <a:r>
              <a:rPr lang="fi-FI" sz="2400" dirty="0" err="1"/>
              <a:t>includes</a:t>
            </a:r>
            <a:r>
              <a:rPr lang="fi-FI" sz="2400" dirty="0"/>
              <a:t>:</a:t>
            </a:r>
          </a:p>
          <a:p>
            <a:pPr lvl="1"/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(</a:t>
            </a:r>
            <a:r>
              <a:rPr lang="fi-FI" dirty="0" err="1"/>
              <a:t>grades</a:t>
            </a:r>
            <a:r>
              <a:rPr lang="fi-FI" dirty="0"/>
              <a:t> 1-6)</a:t>
            </a:r>
          </a:p>
          <a:p>
            <a:pPr lvl="1"/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secondary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/ </a:t>
            </a:r>
            <a:r>
              <a:rPr lang="fi-FI" dirty="0" err="1"/>
              <a:t>middle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(</a:t>
            </a:r>
            <a:r>
              <a:rPr lang="fi-FI" dirty="0" err="1"/>
              <a:t>grades</a:t>
            </a:r>
            <a:r>
              <a:rPr lang="fi-FI" dirty="0"/>
              <a:t> 7-9)</a:t>
            </a:r>
          </a:p>
        </p:txBody>
      </p:sp>
      <p:pic>
        <p:nvPicPr>
          <p:cNvPr id="5" name="Picture 4" descr="Numerot ja symbolit">
            <a:extLst>
              <a:ext uri="{FF2B5EF4-FFF2-40B4-BE49-F238E27FC236}">
                <a16:creationId xmlns:a16="http://schemas.microsoft.com/office/drawing/2014/main" id="{37F7980B-862F-0611-0CC0-C7D8A530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5" r="1359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910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74B2D6-593F-8FB2-B229-83BBB5ED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/>
              <a:t>Basic education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0CBFFB-1D4B-A009-3772-4BD1FA4C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fi-FI" sz="1700" dirty="0"/>
              <a:t>A </a:t>
            </a:r>
            <a:r>
              <a:rPr lang="fi-FI" sz="1700" dirty="0" err="1"/>
              <a:t>nine-year</a:t>
            </a:r>
            <a:r>
              <a:rPr lang="fi-FI" sz="1700" dirty="0"/>
              <a:t> </a:t>
            </a:r>
            <a:r>
              <a:rPr lang="fi-FI" sz="1700" dirty="0" err="1"/>
              <a:t>comprehensive</a:t>
            </a:r>
            <a:r>
              <a:rPr lang="fi-FI" sz="1700" dirty="0"/>
              <a:t> curriculum for </a:t>
            </a:r>
            <a:r>
              <a:rPr lang="fi-FI" sz="1700" dirty="0" err="1"/>
              <a:t>the</a:t>
            </a:r>
            <a:r>
              <a:rPr lang="fi-FI" sz="1700" dirty="0"/>
              <a:t> </a:t>
            </a:r>
            <a:r>
              <a:rPr lang="fi-FI" sz="1700" dirty="0" err="1"/>
              <a:t>whole</a:t>
            </a:r>
            <a:r>
              <a:rPr lang="fi-FI" sz="1700" dirty="0"/>
              <a:t> </a:t>
            </a:r>
            <a:r>
              <a:rPr lang="fi-FI" sz="1700" dirty="0" err="1"/>
              <a:t>age</a:t>
            </a:r>
            <a:r>
              <a:rPr lang="fi-FI" sz="1700" dirty="0"/>
              <a:t> </a:t>
            </a:r>
            <a:r>
              <a:rPr lang="fi-FI" sz="1700" dirty="0" err="1"/>
              <a:t>group</a:t>
            </a:r>
            <a:endParaRPr lang="fi-FI" sz="1700" dirty="0"/>
          </a:p>
          <a:p>
            <a:r>
              <a:rPr lang="fi-FI" sz="1700" dirty="0"/>
              <a:t>No </a:t>
            </a:r>
            <a:r>
              <a:rPr lang="fi-FI" sz="1700" dirty="0" err="1"/>
              <a:t>charges</a:t>
            </a:r>
            <a:endParaRPr lang="fi-FI" sz="1700" dirty="0"/>
          </a:p>
          <a:p>
            <a:r>
              <a:rPr lang="fi-FI" sz="1700" dirty="0" err="1"/>
              <a:t>Free</a:t>
            </a:r>
            <a:r>
              <a:rPr lang="fi-FI" sz="1700" dirty="0"/>
              <a:t> </a:t>
            </a:r>
            <a:r>
              <a:rPr lang="fi-FI" sz="1700" dirty="0" err="1"/>
              <a:t>school</a:t>
            </a:r>
            <a:r>
              <a:rPr lang="fi-FI" sz="1700" dirty="0"/>
              <a:t> </a:t>
            </a:r>
            <a:r>
              <a:rPr lang="fi-FI" sz="1700" dirty="0" err="1"/>
              <a:t>lunch</a:t>
            </a:r>
            <a:r>
              <a:rPr lang="fi-FI" sz="1700" dirty="0"/>
              <a:t>, </a:t>
            </a:r>
            <a:r>
              <a:rPr lang="fi-FI" sz="1700" dirty="0" err="1"/>
              <a:t>school</a:t>
            </a:r>
            <a:r>
              <a:rPr lang="fi-FI" sz="1700" dirty="0"/>
              <a:t> transport ( </a:t>
            </a:r>
            <a:r>
              <a:rPr lang="fi-FI" sz="1700" dirty="0" err="1"/>
              <a:t>if</a:t>
            </a:r>
            <a:r>
              <a:rPr lang="fi-FI" sz="1700" dirty="0"/>
              <a:t> </a:t>
            </a:r>
            <a:r>
              <a:rPr lang="fi-FI" sz="1700" dirty="0" err="1"/>
              <a:t>more</a:t>
            </a:r>
            <a:r>
              <a:rPr lang="fi-FI" sz="1700" dirty="0"/>
              <a:t> </a:t>
            </a:r>
            <a:r>
              <a:rPr lang="fi-FI" sz="1700" dirty="0" err="1"/>
              <a:t>than</a:t>
            </a:r>
            <a:r>
              <a:rPr lang="fi-FI" sz="1700" dirty="0"/>
              <a:t> 5 km to </a:t>
            </a:r>
            <a:r>
              <a:rPr lang="fi-FI" sz="1700" dirty="0" err="1"/>
              <a:t>school</a:t>
            </a:r>
            <a:r>
              <a:rPr lang="fi-FI" sz="1700" dirty="0"/>
              <a:t>), </a:t>
            </a:r>
            <a:r>
              <a:rPr lang="fi-FI" sz="1700" dirty="0" err="1"/>
              <a:t>text</a:t>
            </a:r>
            <a:r>
              <a:rPr lang="fi-FI" sz="1700" dirty="0"/>
              <a:t> </a:t>
            </a:r>
            <a:r>
              <a:rPr lang="fi-FI" sz="1700" dirty="0" err="1"/>
              <a:t>books</a:t>
            </a:r>
            <a:r>
              <a:rPr lang="fi-FI" sz="1700" dirty="0"/>
              <a:t> and </a:t>
            </a:r>
            <a:r>
              <a:rPr lang="fi-FI" sz="1700" dirty="0" err="1"/>
              <a:t>teaching</a:t>
            </a:r>
            <a:r>
              <a:rPr lang="fi-FI" sz="1700" dirty="0"/>
              <a:t> </a:t>
            </a:r>
            <a:r>
              <a:rPr lang="fi-FI" sz="1700" dirty="0" err="1"/>
              <a:t>materials</a:t>
            </a:r>
            <a:r>
              <a:rPr lang="fi-FI" sz="1700" dirty="0"/>
              <a:t>, </a:t>
            </a:r>
            <a:r>
              <a:rPr lang="fi-FI" sz="1700" dirty="0" err="1"/>
              <a:t>school</a:t>
            </a:r>
            <a:r>
              <a:rPr lang="fi-FI" sz="1700" dirty="0"/>
              <a:t> </a:t>
            </a:r>
            <a:r>
              <a:rPr lang="fi-FI" sz="1700" dirty="0" err="1"/>
              <a:t>health</a:t>
            </a:r>
            <a:r>
              <a:rPr lang="fi-FI" sz="1700" dirty="0"/>
              <a:t> </a:t>
            </a:r>
            <a:r>
              <a:rPr lang="fi-FI" sz="1700" dirty="0" err="1"/>
              <a:t>services</a:t>
            </a:r>
            <a:endParaRPr lang="fi-FI" sz="1700" dirty="0"/>
          </a:p>
          <a:p>
            <a:r>
              <a:rPr lang="fi-FI" sz="1700" dirty="0"/>
              <a:t>One </a:t>
            </a:r>
            <a:r>
              <a:rPr lang="fi-FI" sz="1700" dirty="0" err="1"/>
              <a:t>year</a:t>
            </a:r>
            <a:r>
              <a:rPr lang="fi-FI" sz="1700" dirty="0"/>
              <a:t> </a:t>
            </a:r>
            <a:r>
              <a:rPr lang="fi-FI" sz="1700" dirty="0" err="1"/>
              <a:t>pre-school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endParaRPr lang="fi-FI" sz="1700" dirty="0"/>
          </a:p>
          <a:p>
            <a:r>
              <a:rPr lang="fi-FI" sz="1700" dirty="0" err="1"/>
              <a:t>Provides</a:t>
            </a:r>
            <a:r>
              <a:rPr lang="fi-FI" sz="1700" dirty="0"/>
              <a:t> </a:t>
            </a:r>
            <a:r>
              <a:rPr lang="fi-FI" sz="1700" dirty="0" err="1"/>
              <a:t>eligibility</a:t>
            </a:r>
            <a:r>
              <a:rPr lang="fi-FI" sz="1700" dirty="0"/>
              <a:t> for </a:t>
            </a:r>
            <a:r>
              <a:rPr lang="fi-FI" sz="1700" dirty="0" err="1"/>
              <a:t>all</a:t>
            </a:r>
            <a:r>
              <a:rPr lang="fi-FI" sz="1700" dirty="0"/>
              <a:t> </a:t>
            </a:r>
            <a:r>
              <a:rPr lang="fi-FI" sz="1700" dirty="0" err="1"/>
              <a:t>upper</a:t>
            </a:r>
            <a:r>
              <a:rPr lang="fi-FI" sz="1700" dirty="0"/>
              <a:t> </a:t>
            </a:r>
            <a:r>
              <a:rPr lang="fi-FI" sz="1700" dirty="0" err="1"/>
              <a:t>secondary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endParaRPr lang="fi-FI" sz="1700" dirty="0"/>
          </a:p>
          <a:p>
            <a:r>
              <a:rPr lang="fi-FI" sz="1700" dirty="0" err="1"/>
              <a:t>Local</a:t>
            </a:r>
            <a:r>
              <a:rPr lang="fi-FI" sz="1700" dirty="0"/>
              <a:t> </a:t>
            </a:r>
            <a:r>
              <a:rPr lang="fi-FI" sz="1700" dirty="0" err="1"/>
              <a:t>authorities</a:t>
            </a:r>
            <a:r>
              <a:rPr lang="fi-FI" sz="1700" dirty="0"/>
              <a:t> </a:t>
            </a:r>
            <a:r>
              <a:rPr lang="fi-FI" sz="1700" dirty="0" err="1"/>
              <a:t>can</a:t>
            </a:r>
            <a:r>
              <a:rPr lang="fi-FI" sz="1700" dirty="0"/>
              <a:t> </a:t>
            </a:r>
            <a:r>
              <a:rPr lang="fi-FI" sz="1700" dirty="0" err="1"/>
              <a:t>provide</a:t>
            </a:r>
            <a:r>
              <a:rPr lang="fi-FI" sz="1700" dirty="0"/>
              <a:t> </a:t>
            </a:r>
            <a:r>
              <a:rPr lang="fi-FI" sz="1700" dirty="0" err="1"/>
              <a:t>morning</a:t>
            </a:r>
            <a:r>
              <a:rPr lang="fi-FI" sz="1700" dirty="0"/>
              <a:t>( for </a:t>
            </a:r>
            <a:r>
              <a:rPr lang="fi-FI" sz="1700" dirty="0" err="1"/>
              <a:t>special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r>
              <a:rPr lang="fi-FI" sz="1700" dirty="0"/>
              <a:t>) and </a:t>
            </a:r>
            <a:r>
              <a:rPr lang="fi-FI" sz="1700" dirty="0" err="1"/>
              <a:t>afternoon</a:t>
            </a:r>
            <a:r>
              <a:rPr lang="fi-FI" sz="1700" dirty="0"/>
              <a:t> </a:t>
            </a:r>
            <a:r>
              <a:rPr lang="fi-FI" sz="1700" dirty="0" err="1"/>
              <a:t>activities</a:t>
            </a:r>
            <a:r>
              <a:rPr lang="fi-FI" sz="1700" dirty="0"/>
              <a:t> (</a:t>
            </a:r>
            <a:r>
              <a:rPr lang="fi-FI" sz="1700" dirty="0" err="1"/>
              <a:t>grade</a:t>
            </a:r>
            <a:r>
              <a:rPr lang="fi-FI" sz="1700" dirty="0"/>
              <a:t> 1 and </a:t>
            </a:r>
            <a:r>
              <a:rPr lang="fi-FI" sz="1700" dirty="0" err="1"/>
              <a:t>special</a:t>
            </a:r>
            <a:r>
              <a:rPr lang="fi-FI" sz="1700" dirty="0"/>
              <a:t> </a:t>
            </a:r>
            <a:r>
              <a:rPr lang="fi-FI" sz="1700" dirty="0" err="1"/>
              <a:t>education</a:t>
            </a:r>
            <a:r>
              <a:rPr lang="fi-FI" sz="1700" dirty="0"/>
              <a:t> </a:t>
            </a:r>
            <a:r>
              <a:rPr lang="fi-FI" sz="1700" dirty="0" err="1"/>
              <a:t>grades</a:t>
            </a:r>
            <a:r>
              <a:rPr lang="fi-FI" sz="1700" dirty="0"/>
              <a:t> 1-9)</a:t>
            </a:r>
          </a:p>
          <a:p>
            <a:pPr marL="0" indent="0">
              <a:buNone/>
            </a:pPr>
            <a:endParaRPr lang="fi-FI" sz="1700" dirty="0"/>
          </a:p>
        </p:txBody>
      </p:sp>
      <p:pic>
        <p:nvPicPr>
          <p:cNvPr id="7" name="Kuva 6" descr="Kuva, joka sisältää kohteen piha-, taivas, pilvi, rakennus&#10;&#10;Kuvaus luotu automaattisesti">
            <a:extLst>
              <a:ext uri="{FF2B5EF4-FFF2-40B4-BE49-F238E27FC236}">
                <a16:creationId xmlns:a16="http://schemas.microsoft.com/office/drawing/2014/main" id="{9D99A800-C2F8-0DFA-1E88-AAF3CE98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69" r="194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D54C7A1-A133-A3E1-2B58-CD260E9CDE2A}"/>
              </a:ext>
            </a:extLst>
          </p:cNvPr>
          <p:cNvSpPr txBox="1"/>
          <p:nvPr/>
        </p:nvSpPr>
        <p:spPr>
          <a:xfrm>
            <a:off x="9639699" y="6657945"/>
            <a:ext cx="25523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flickr.com/photos/mikeancient/2673827119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5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8001DF1-4C09-5107-C256-0362559D7050}"/>
              </a:ext>
            </a:extLst>
          </p:cNvPr>
          <p:cNvSpPr txBox="1"/>
          <p:nvPr/>
        </p:nvSpPr>
        <p:spPr>
          <a:xfrm>
            <a:off x="589558" y="244742"/>
            <a:ext cx="7015498" cy="12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Distribution of classroom hours (basic education):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9D2FFB2-F349-B452-DD2D-B8EF34F479EB}"/>
              </a:ext>
            </a:extLst>
          </p:cNvPr>
          <p:cNvSpPr txBox="1"/>
          <p:nvPr/>
        </p:nvSpPr>
        <p:spPr>
          <a:xfrm>
            <a:off x="7605057" y="244741"/>
            <a:ext cx="4114801" cy="123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 per week: These are averages. Small differences between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citys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11DF29-08DB-A152-454C-B1D2A12E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476"/>
              </p:ext>
            </p:extLst>
          </p:nvPr>
        </p:nvGraphicFramePr>
        <p:xfrm>
          <a:off x="1595125" y="2375210"/>
          <a:ext cx="9001362" cy="3844626"/>
        </p:xfrm>
        <a:graphic>
          <a:graphicData uri="http://schemas.openxmlformats.org/drawingml/2006/table">
            <a:tbl>
              <a:tblPr firstRow="1" firstCol="1" bandRow="1"/>
              <a:tblGrid>
                <a:gridCol w="2793621">
                  <a:extLst>
                    <a:ext uri="{9D8B030D-6E8A-4147-A177-3AD203B41FA5}">
                      <a16:colId xmlns:a16="http://schemas.microsoft.com/office/drawing/2014/main" val="2797716104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1783207345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3204137768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3371467827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1286868011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625750256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1135636923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2085350880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3529261365"/>
                    </a:ext>
                  </a:extLst>
                </a:gridCol>
                <a:gridCol w="689749">
                  <a:extLst>
                    <a:ext uri="{9D8B030D-6E8A-4147-A177-3AD203B41FA5}">
                      <a16:colId xmlns:a16="http://schemas.microsoft.com/office/drawing/2014/main" val="2455376279"/>
                    </a:ext>
                  </a:extLst>
                </a:gridCol>
              </a:tblGrid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GRADE: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23105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SUBJECT: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84697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 tongue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58958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A-language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686508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B-language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5717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416829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studies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308857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Biology/Geography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5985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Physics/Chemistry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689963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Education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534493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Religion/Ethics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56716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History/Social Studies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869405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546836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 Art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636353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Craft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04314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066465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Economics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71404"/>
                  </a:ext>
                </a:extLst>
              </a:tr>
              <a:tr h="21586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 counselling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54" marR="40454" marT="20227" marB="202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3926"/>
                  </a:ext>
                </a:extLst>
              </a:tr>
              <a:tr h="21586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Elective Subjects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9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454" marR="40454" marT="20227" marB="202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01907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per week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89436"/>
                  </a:ext>
                </a:extLst>
              </a:tr>
              <a:tr h="17962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 language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0" i="0" u="none" strike="noStrike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41" marR="30341" marT="42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7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7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634D29-C81F-2276-3238-019833F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i-FI"/>
              <a:t>Teachers</a:t>
            </a:r>
            <a:endParaRPr lang="fi-FI" dirty="0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 descr="Kuva, joka sisältää kohteen vaate, Animoidut lastenohjelmat, animaatio, clipart&#10;&#10;Kuvaus luotu automaattisesti">
            <a:extLst>
              <a:ext uri="{FF2B5EF4-FFF2-40B4-BE49-F238E27FC236}">
                <a16:creationId xmlns:a16="http://schemas.microsoft.com/office/drawing/2014/main" id="{C44F54F1-4E06-5649-D6FE-021C6612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522751"/>
            <a:ext cx="4777381" cy="36427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9E4C38-8785-A600-5D11-6CCD5B6E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fi-FI"/>
              <a:t>All teachers have university level degrees</a:t>
            </a:r>
          </a:p>
          <a:p>
            <a:r>
              <a:rPr lang="fi-FI"/>
              <a:t>Pre-school education teachers have  atleast Bachelor’s degrees from University</a:t>
            </a:r>
          </a:p>
          <a:p>
            <a:r>
              <a:rPr lang="fi-FI"/>
              <a:t>Class teachers are Masters of Education and subject teachers have completed a Master’s degree in the subject they teach as well as pedagogical studies</a:t>
            </a:r>
          </a:p>
          <a:p>
            <a:endParaRPr lang="fi-FI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199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F6DFED-A0D4-56CB-8B4D-98A08633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Staff in comprehencive schools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2473C455-6D73-5A21-41ED-B98E7DA4A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26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90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CF4A32-E53D-2493-D381-A65412DD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After comprehensive school: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A11BC6E-117D-A977-CC6E-E29E6A75C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2160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13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599536-8214-84A5-E9CC-F9BF5A9E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FEATURES OF THE UPPER SECONDARY SCHOOL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8F7B418-54D3-82EF-290C-E2A069C18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746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6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914</Words>
  <Application>Microsoft Office PowerPoint</Application>
  <PresentationFormat>Laajakuva</PresentationFormat>
  <Paragraphs>289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FINNISH EDUCATION </vt:lpstr>
      <vt:lpstr>Education in Finland</vt:lpstr>
      <vt:lpstr>Vocabulary:</vt:lpstr>
      <vt:lpstr>Basic education</vt:lpstr>
      <vt:lpstr>PowerPoint-esitys</vt:lpstr>
      <vt:lpstr>Teachers</vt:lpstr>
      <vt:lpstr>Staff in comprehencive schools</vt:lpstr>
      <vt:lpstr>After comprehensive school:</vt:lpstr>
      <vt:lpstr>FEATURES OF THE UPPER SECONDARY SCHOOL</vt:lpstr>
      <vt:lpstr>Matriculation exam</vt:lpstr>
      <vt:lpstr>PowerPoint-esitys</vt:lpstr>
      <vt:lpstr>Vocational school</vt:lpstr>
      <vt:lpstr>City of Kuopio</vt:lpstr>
      <vt:lpstr> Basic ideas </vt:lpstr>
      <vt:lpstr>Special classes serving the entire city </vt:lpstr>
      <vt:lpstr>Schools of Kuopio</vt:lpstr>
      <vt:lpstr>Details…</vt:lpstr>
      <vt:lpstr>Thank you and welcome to Finland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EDUCATION</dc:title>
  <dc:creator>Tarkiainen Krista Karita</dc:creator>
  <cp:lastModifiedBy>Tarkiainen Krista Karita</cp:lastModifiedBy>
  <cp:revision>2</cp:revision>
  <dcterms:created xsi:type="dcterms:W3CDTF">2025-01-07T12:34:11Z</dcterms:created>
  <dcterms:modified xsi:type="dcterms:W3CDTF">2025-02-28T06:32:42Z</dcterms:modified>
</cp:coreProperties>
</file>