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0" r:id="rId4"/>
    <p:sldId id="257" r:id="rId5"/>
    <p:sldId id="265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kiainen Krista Karita" userId="68edb1e8-e795-41f1-8612-0d039f8f715f" providerId="ADAL" clId="{CCC531AE-9311-483C-B867-AF8969F3712D}"/>
    <pc:docChg chg="modSld">
      <pc:chgData name="Tarkiainen Krista Karita" userId="68edb1e8-e795-41f1-8612-0d039f8f715f" providerId="ADAL" clId="{CCC531AE-9311-483C-B867-AF8969F3712D}" dt="2025-02-28T06:32:03.448" v="21" actId="20577"/>
      <pc:docMkLst>
        <pc:docMk/>
      </pc:docMkLst>
      <pc:sldChg chg="modSp mod">
        <pc:chgData name="Tarkiainen Krista Karita" userId="68edb1e8-e795-41f1-8612-0d039f8f715f" providerId="ADAL" clId="{CCC531AE-9311-483C-B867-AF8969F3712D}" dt="2025-02-28T06:32:03.448" v="21" actId="20577"/>
        <pc:sldMkLst>
          <pc:docMk/>
          <pc:sldMk cId="3676923103" sldId="260"/>
        </pc:sldMkLst>
        <pc:spChg chg="mod">
          <ac:chgData name="Tarkiainen Krista Karita" userId="68edb1e8-e795-41f1-8612-0d039f8f715f" providerId="ADAL" clId="{CCC531AE-9311-483C-B867-AF8969F3712D}" dt="2025-02-28T06:32:03.448" v="21" actId="20577"/>
          <ac:spMkLst>
            <pc:docMk/>
            <pc:sldMk cId="3676923103" sldId="260"/>
            <ac:spMk id="3" creationId="{E8F50F54-7B04-A7B5-6263-1F3642D6911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maalaus, animaatio, taide, Lapsitaide&#10;&#10;Kuvaus luotu automaattisesti">
            <a:extLst>
              <a:ext uri="{FF2B5EF4-FFF2-40B4-BE49-F238E27FC236}">
                <a16:creationId xmlns:a16="http://schemas.microsoft.com/office/drawing/2014/main" id="{21382851-2DB1-7058-3A0A-18758618F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8000">
                <a:solidFill>
                  <a:srgbClr val="FFFFFF"/>
                </a:solidFill>
                <a:cs typeface="Calibri Light"/>
              </a:rPr>
              <a:t>Alava </a:t>
            </a:r>
            <a:r>
              <a:rPr lang="fi-FI" sz="8000" err="1">
                <a:solidFill>
                  <a:srgbClr val="FFFFFF"/>
                </a:solidFill>
                <a:cs typeface="Calibri Light"/>
              </a:rPr>
              <a:t>school</a:t>
            </a:r>
            <a:r>
              <a:rPr lang="fi-FI" sz="8000">
                <a:solidFill>
                  <a:srgbClr val="FFFFFF"/>
                </a:solidFill>
                <a:cs typeface="Calibri Light"/>
              </a:rPr>
              <a:t>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"/>
              </a:rPr>
              <a:t>Erasmus</a:t>
            </a:r>
          </a:p>
          <a:p>
            <a:r>
              <a:rPr lang="fi-FI">
                <a:solidFill>
                  <a:srgbClr val="FFFFFF"/>
                </a:solidFill>
                <a:cs typeface="Calibri"/>
              </a:rPr>
              <a:t>2023-2027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AA7FD59-9E22-0378-0E4C-7B738198C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390" y="5050292"/>
            <a:ext cx="2901042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1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3A040C6-4B52-8C05-7FE6-5D963026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pPr algn="ctr"/>
            <a:r>
              <a:rPr lang="fi-FI" sz="4000" err="1">
                <a:cs typeface="Calibri Light"/>
              </a:rPr>
              <a:t>Hospital</a:t>
            </a:r>
            <a:r>
              <a:rPr lang="fi-FI" sz="4000" dirty="0">
                <a:cs typeface="Calibri Light"/>
              </a:rPr>
              <a:t> </a:t>
            </a:r>
            <a:r>
              <a:rPr lang="fi-FI" sz="4000" err="1">
                <a:cs typeface="Calibri Light"/>
              </a:rPr>
              <a:t>schools</a:t>
            </a:r>
            <a:r>
              <a:rPr lang="fi-FI" sz="4000" dirty="0">
                <a:cs typeface="Calibri Light"/>
              </a:rPr>
              <a:t> in Finland</a:t>
            </a:r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EB70504-3E67-B363-811E-892388634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76" y="299509"/>
            <a:ext cx="3445958" cy="625898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5452A1-350A-2076-30B1-5402887D9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658" y="2459016"/>
            <a:ext cx="5153589" cy="40986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Every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student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has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a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right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for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schooling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even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though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they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are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in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hospital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.  </a:t>
            </a:r>
          </a:p>
          <a:p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There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are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24 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schools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.</a:t>
            </a:r>
          </a:p>
          <a:p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There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are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about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900  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students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. </a:t>
            </a:r>
          </a:p>
          <a:p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We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have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also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policlinical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students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which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means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that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they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don`t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have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hospital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period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going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on. </a:t>
            </a:r>
          </a:p>
          <a:p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Students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health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and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learning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ability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are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considered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in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hospital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22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schools</a:t>
            </a:r>
            <a:r>
              <a:rPr lang="fi-FI" sz="2200" dirty="0">
                <a:solidFill>
                  <a:schemeClr val="tx1">
                    <a:alpha val="80000"/>
                  </a:schemeClr>
                </a:solidFill>
                <a:cs typeface="Calibri"/>
              </a:rPr>
              <a:t>.</a:t>
            </a:r>
          </a:p>
          <a:p>
            <a:endParaRPr lang="fi-FI" sz="22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fi-FI" sz="22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fi-FI" sz="2200" dirty="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5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B23A93-26BE-33FC-BE8F-705E15D9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29225" cy="307274"/>
          </a:xfrm>
        </p:spPr>
        <p:txBody>
          <a:bodyPr anchor="b">
            <a:normAutofit fontScale="90000"/>
          </a:bodyPr>
          <a:lstStyle/>
          <a:p>
            <a:endParaRPr lang="fi-FI" sz="5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rakennus, leikkikenttä, Palkki, piha-&#10;&#10;Kuvaus luotu automaattisesti">
            <a:extLst>
              <a:ext uri="{FF2B5EF4-FFF2-40B4-BE49-F238E27FC236}">
                <a16:creationId xmlns:a16="http://schemas.microsoft.com/office/drawing/2014/main" id="{873B8734-D6A8-8127-73DD-9494D8B97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5903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F50F54-7B04-A7B5-6263-1F3642D69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659" y="978150"/>
            <a:ext cx="5038569" cy="55794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 b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Alava </a:t>
            </a:r>
            <a:r>
              <a:rPr lang="fi-FI" sz="1800" b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school</a:t>
            </a:r>
            <a:r>
              <a:rPr lang="fi-FI" sz="1800" b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 in Kuopio </a:t>
            </a:r>
            <a:r>
              <a:rPr lang="fi-FI" sz="1800" b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contains</a:t>
            </a:r>
            <a:r>
              <a:rPr lang="fi-FI" sz="1800" b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 5 </a:t>
            </a:r>
            <a:r>
              <a:rPr lang="fi-FI" sz="1800" b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units</a:t>
            </a:r>
            <a:r>
              <a:rPr lang="fi-FI" sz="1800" b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endParaRPr lang="en-US" sz="1800" b="1" dirty="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Alava 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unit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Students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ages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from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6 to 14 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Children's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psychiatric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helthcare</a:t>
            </a:r>
            <a:endParaRPr lang="fi-FI" sz="18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pPr lvl="1"/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Laine 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unit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Students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ages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from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13-18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Youth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psyciatric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helthcare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endParaRPr lang="fi-FI" sz="1800" dirty="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Puijo 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unit</a:t>
            </a:r>
            <a:endParaRPr lang="fi-FI" sz="18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Studens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ages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from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6 to 18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Somatic 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ill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students</a:t>
            </a:r>
            <a:endParaRPr lang="fi-FI" sz="18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Niuva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unit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Underage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students</a:t>
            </a:r>
            <a:endParaRPr lang="fi-FI" sz="18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Students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who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needs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strong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psyciatric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healtcare</a:t>
            </a:r>
            <a:endParaRPr lang="fi-FI" sz="18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pPr lvl="1"/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Puistola 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Unit</a:t>
            </a:r>
            <a:endParaRPr lang="fi-FI" sz="18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Students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ages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from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13 to 18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Students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who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are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unable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to 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attend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their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own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 </a:t>
            </a:r>
            <a:r>
              <a:rPr lang="fi-FI" sz="18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school</a:t>
            </a:r>
            <a:r>
              <a:rPr lang="fi-FI" sz="1800" dirty="0">
                <a:solidFill>
                  <a:schemeClr val="tx1">
                    <a:alpha val="80000"/>
                  </a:schemeClr>
                </a:solidFill>
                <a:cs typeface="Calibri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2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2A4FB6E-76E0-5C3D-38EE-20FF489C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pPr algn="ctr"/>
            <a:r>
              <a:rPr lang="fi-FI" sz="3900" err="1">
                <a:cs typeface="Calibri Light"/>
              </a:rPr>
              <a:t>Staff</a:t>
            </a:r>
            <a:endParaRPr lang="fi-FI" sz="3900"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kirjoitusväline, toimistotarvikkeet, Värikkyys, paperitarvikkeet&#10;&#10;Kuvaus luotu automaattisesti">
            <a:extLst>
              <a:ext uri="{FF2B5EF4-FFF2-40B4-BE49-F238E27FC236}">
                <a16:creationId xmlns:a16="http://schemas.microsoft.com/office/drawing/2014/main" id="{FD5BA800-9A33-FBF4-489D-2F8BA4E4B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05" b="-3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A0D97C5-191D-15BC-CF6F-73C502F9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257734"/>
            <a:ext cx="4420344" cy="4098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200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  <a:p>
            <a:r>
              <a:rPr lang="fi-FI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1 headmaster</a:t>
            </a:r>
          </a:p>
          <a:p>
            <a:r>
              <a:rPr lang="fi-FI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12 special needs teachers</a:t>
            </a:r>
          </a:p>
          <a:p>
            <a:r>
              <a:rPr lang="fi-FI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15 school assistants</a:t>
            </a:r>
          </a:p>
          <a:p>
            <a:r>
              <a:rPr lang="fi-FI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3 consulting special needs teachers</a:t>
            </a:r>
          </a:p>
          <a:p>
            <a:r>
              <a:rPr lang="fi-FI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2 school assistants who support students in their own schools</a:t>
            </a:r>
          </a:p>
          <a:p>
            <a:r>
              <a:rPr lang="fi-FI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1 school secretary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61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53D6A5-EFB9-3479-C72E-349B22FF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29225" cy="393539"/>
          </a:xfrm>
        </p:spPr>
        <p:txBody>
          <a:bodyPr anchor="b">
            <a:normAutofit fontScale="90000"/>
          </a:bodyPr>
          <a:lstStyle/>
          <a:p>
            <a:endParaRPr lang="fi-FI" sz="5600">
              <a:ea typeface="Calibri Light"/>
              <a:cs typeface="Calibri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ädet, Ystävyys, Ystävät, Lapset, Lapsi">
            <a:extLst>
              <a:ext uri="{FF2B5EF4-FFF2-40B4-BE49-F238E27FC236}">
                <a16:creationId xmlns:a16="http://schemas.microsoft.com/office/drawing/2014/main" id="{D468A2EF-D416-38FE-D162-032654601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63" r="19650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7FA60B-E499-2380-FA2F-C6B86229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658" y="1294450"/>
            <a:ext cx="5441136" cy="50618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Students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have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short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or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long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term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periods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in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our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school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.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Periods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can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be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from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few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days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to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several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years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.</a:t>
            </a:r>
          </a:p>
          <a:p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Student's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own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school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maintain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always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. For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example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they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get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their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books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and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serficates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from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their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own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school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. </a:t>
            </a:r>
          </a:p>
          <a:p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Alava  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school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collaborates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strongly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with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student's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own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school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.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We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help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mainstrem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schools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to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plan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support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when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students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go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back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. </a:t>
            </a:r>
          </a:p>
          <a:p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We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offer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support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and "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normality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" for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students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in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their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difficult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 </a:t>
            </a:r>
            <a:r>
              <a:rPr lang="fi-FI" sz="230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times</a:t>
            </a:r>
            <a:r>
              <a:rPr lang="fi-FI" sz="23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.  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55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Laajakuva</PresentationFormat>
  <Paragraphs>38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Wingdings</vt:lpstr>
      <vt:lpstr>Office-teema</vt:lpstr>
      <vt:lpstr>Alava school </vt:lpstr>
      <vt:lpstr>Hospital schools in Finland</vt:lpstr>
      <vt:lpstr>PowerPoint-esitys</vt:lpstr>
      <vt:lpstr>Staff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Tarkiainen Krista Karita</dc:creator>
  <cp:lastModifiedBy>Tarkiainen Krista Karita</cp:lastModifiedBy>
  <cp:revision>63</cp:revision>
  <dcterms:created xsi:type="dcterms:W3CDTF">2024-03-22T10:08:54Z</dcterms:created>
  <dcterms:modified xsi:type="dcterms:W3CDTF">2025-02-28T06:32:08Z</dcterms:modified>
</cp:coreProperties>
</file>